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84" r:id="rId3"/>
    <p:sldId id="259" r:id="rId4"/>
  </p:sldIdLst>
  <p:sldSz cx="18288000" cy="10287000"/>
  <p:notesSz cx="6858000" cy="9144000"/>
  <p:embeddedFontLst>
    <p:embeddedFont>
      <p:font typeface="Montserrat" panose="020B0604020202020204" charset="0"/>
      <p:bold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8" roundtripDataSignature="AMtx7miuJAUaXl9BXm624TfL5RxDxFaw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35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50" Type="http://schemas.openxmlformats.org/officeDocument/2006/relationships/viewProps" Target="viewProps.xml"/><Relationship Id="rId7" Type="http://schemas.openxmlformats.org/officeDocument/2006/relationships/font" Target="fonts/font2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5" Type="http://schemas.openxmlformats.org/officeDocument/2006/relationships/notesMaster" Target="notesMasters/notesMaster1.xml"/><Relationship Id="rId49" Type="http://schemas.openxmlformats.org/officeDocument/2006/relationships/presProps" Target="presProps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48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2142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No Logo" type="blank">
  <p:cSld name="BLANK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rk Blue Background - White Logo">
  <p:cSld name="CUSTOM_1">
    <p:bg>
      <p:bgPr>
        <a:solidFill>
          <a:srgbClr val="1A1AE8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8;g80530d03b2_0_25"/>
          <p:cNvPicPr preferRelativeResize="0"/>
          <p:nvPr/>
        </p:nvPicPr>
        <p:blipFill rotWithShape="1">
          <a:blip r:embed="rId2">
            <a:alphaModFix/>
          </a:blip>
          <a:srcRect t="30653" b="30653"/>
          <a:stretch/>
        </p:blipFill>
        <p:spPr>
          <a:xfrm>
            <a:off x="7963522" y="9607407"/>
            <a:ext cx="2360964" cy="4780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E8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12195625" y="3790813"/>
            <a:ext cx="10137976" cy="624662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/>
          <p:nvPr/>
        </p:nvSpPr>
        <p:spPr>
          <a:xfrm>
            <a:off x="11509350" y="6112550"/>
            <a:ext cx="2278200" cy="2295900"/>
          </a:xfrm>
          <a:prstGeom prst="rect">
            <a:avLst/>
          </a:prstGeom>
          <a:solidFill>
            <a:srgbClr val="1A1A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Google Shape;17;p1"/>
          <p:cNvPicPr preferRelativeResize="0"/>
          <p:nvPr/>
        </p:nvPicPr>
        <p:blipFill rotWithShape="1">
          <a:blip r:embed="rId4">
            <a:alphaModFix/>
          </a:blip>
          <a:srcRect l="27813" t="32425" r="50567"/>
          <a:stretch/>
        </p:blipFill>
        <p:spPr>
          <a:xfrm>
            <a:off x="-433725" y="-330000"/>
            <a:ext cx="2552701" cy="1093812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"/>
          <p:cNvSpPr/>
          <p:nvPr/>
        </p:nvSpPr>
        <p:spPr>
          <a:xfrm>
            <a:off x="-1147731" y="-438150"/>
            <a:ext cx="2552700" cy="11163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1"/>
          <p:cNvSpPr/>
          <p:nvPr/>
        </p:nvSpPr>
        <p:spPr>
          <a:xfrm>
            <a:off x="1221635" y="2509378"/>
            <a:ext cx="2885229" cy="684975"/>
          </a:xfrm>
          <a:custGeom>
            <a:avLst/>
            <a:gdLst/>
            <a:ahLst/>
            <a:cxnLst/>
            <a:rect l="l" t="t" r="r" b="b"/>
            <a:pathLst>
              <a:path w="1722525" h="408940" extrusionOk="0">
                <a:moveTo>
                  <a:pt x="1516785" y="0"/>
                </a:moveTo>
                <a:cubicBezTo>
                  <a:pt x="1416455" y="0"/>
                  <a:pt x="1333905" y="72390"/>
                  <a:pt x="1314855" y="166370"/>
                </a:cubicBezTo>
                <a:lnTo>
                  <a:pt x="0" y="166370"/>
                </a:lnTo>
                <a:lnTo>
                  <a:pt x="0" y="242570"/>
                </a:lnTo>
                <a:lnTo>
                  <a:pt x="1316125" y="242570"/>
                </a:lnTo>
                <a:cubicBezTo>
                  <a:pt x="1333905" y="337820"/>
                  <a:pt x="1417725" y="408940"/>
                  <a:pt x="1518055" y="408940"/>
                </a:cubicBezTo>
                <a:cubicBezTo>
                  <a:pt x="1631085" y="408940"/>
                  <a:pt x="1722525" y="317500"/>
                  <a:pt x="1722525" y="204470"/>
                </a:cubicBezTo>
                <a:cubicBezTo>
                  <a:pt x="1722525" y="91440"/>
                  <a:pt x="1631085" y="0"/>
                  <a:pt x="1516785" y="0"/>
                </a:cubicBezTo>
                <a:close/>
              </a:path>
            </a:pathLst>
          </a:custGeom>
          <a:solidFill>
            <a:srgbClr val="E8BE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Google Shape;20;p1"/>
          <p:cNvPicPr preferRelativeResize="0"/>
          <p:nvPr/>
        </p:nvPicPr>
        <p:blipFill rotWithShape="1">
          <a:blip r:embed="rId5">
            <a:alphaModFix/>
          </a:blip>
          <a:srcRect t="32266" b="32263"/>
          <a:stretch/>
        </p:blipFill>
        <p:spPr>
          <a:xfrm>
            <a:off x="14246306" y="1028700"/>
            <a:ext cx="3267102" cy="60645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"/>
          <p:cNvSpPr txBox="1"/>
          <p:nvPr/>
        </p:nvSpPr>
        <p:spPr>
          <a:xfrm>
            <a:off x="2368075" y="4569950"/>
            <a:ext cx="11419500" cy="3656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0" b="1" dirty="0">
                <a:solidFill>
                  <a:srgbClr val="E8EEF1"/>
                </a:solidFill>
                <a:latin typeface="Montserrat"/>
                <a:ea typeface="Montserrat"/>
                <a:cs typeface="Montserrat"/>
                <a:sym typeface="Montserrat"/>
              </a:rPr>
              <a:t>JavaScript</a:t>
            </a:r>
          </a:p>
          <a:p>
            <a:pPr marL="0" marR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0" b="1" dirty="0">
                <a:solidFill>
                  <a:srgbClr val="E8EEF1"/>
                </a:solidFill>
                <a:latin typeface="Montserrat"/>
                <a:ea typeface="Montserrat"/>
                <a:cs typeface="Montserrat"/>
                <a:sym typeface="Montserrat"/>
              </a:rPr>
              <a:t>Session2</a:t>
            </a:r>
            <a:endParaRPr sz="11000" b="1" dirty="0">
              <a:solidFill>
                <a:srgbClr val="E8EEF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" name="Google Shape;22;p1"/>
          <p:cNvSpPr txBox="1"/>
          <p:nvPr/>
        </p:nvSpPr>
        <p:spPr>
          <a:xfrm>
            <a:off x="2368079" y="8791258"/>
            <a:ext cx="8994686" cy="1206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rgbClr val="E8EEF1"/>
                </a:solidFill>
                <a:latin typeface="Montserrat"/>
                <a:ea typeface="Montserrat"/>
                <a:cs typeface="Montserrat"/>
                <a:sym typeface="Montserrat"/>
              </a:rPr>
              <a:t>Presented by </a:t>
            </a:r>
            <a:r>
              <a:rPr lang="en-US" sz="2800" dirty="0">
                <a:solidFill>
                  <a:srgbClr val="E8EEF1"/>
                </a:solidFill>
                <a:latin typeface="Montserrat"/>
                <a:ea typeface="Montserrat"/>
                <a:cs typeface="Montserrat"/>
                <a:sym typeface="Montserrat"/>
              </a:rPr>
              <a:t>Eng. Ramy Ibrahim</a:t>
            </a:r>
            <a:endParaRPr sz="2800" dirty="0">
              <a:solidFill>
                <a:srgbClr val="E8EEF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399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E8EEF1"/>
                </a:solidFill>
                <a:latin typeface="Montserrat"/>
                <a:ea typeface="Montserrat"/>
                <a:cs typeface="Montserrat"/>
                <a:sym typeface="Montserrat"/>
              </a:rPr>
              <a:t>+20 10 928 128 48– ramymibrahim@yahoo.com</a:t>
            </a:r>
            <a:endParaRPr sz="2800" dirty="0">
              <a:solidFill>
                <a:srgbClr val="E8EEF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" name="Google Shape;23;p1"/>
          <p:cNvSpPr txBox="1"/>
          <p:nvPr/>
        </p:nvSpPr>
        <p:spPr>
          <a:xfrm>
            <a:off x="2368078" y="952500"/>
            <a:ext cx="3896100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E8EEF1"/>
                </a:solidFill>
                <a:latin typeface="Montserrat"/>
                <a:ea typeface="Montserrat"/>
                <a:cs typeface="Montserrat"/>
                <a:sym typeface="Montserrat"/>
              </a:rPr>
              <a:t>JS</a:t>
            </a:r>
            <a:r>
              <a:rPr lang="en-US" sz="3600" b="0" i="0" u="none" strike="noStrike" cap="none" dirty="0">
                <a:solidFill>
                  <a:srgbClr val="E8EEF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600" dirty="0" err="1">
                <a:solidFill>
                  <a:srgbClr val="E8EEF1"/>
                </a:solidFill>
                <a:latin typeface="Montserrat"/>
                <a:ea typeface="Montserrat"/>
                <a:cs typeface="Montserrat"/>
                <a:sym typeface="Montserrat"/>
              </a:rPr>
              <a:t>Crash</a:t>
            </a:r>
            <a:r>
              <a:rPr lang="en-US" sz="3600" b="0" i="0" u="none" strike="noStrike" cap="none" dirty="0" err="1">
                <a:solidFill>
                  <a:srgbClr val="E8EEF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en-US" sz="3600" dirty="0" err="1">
                <a:solidFill>
                  <a:srgbClr val="E8EEF1"/>
                </a:solidFill>
                <a:latin typeface="Montserrat"/>
                <a:ea typeface="Montserrat"/>
                <a:cs typeface="Montserrat"/>
                <a:sym typeface="Montserrat"/>
              </a:rPr>
              <a:t>ourse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"/>
          <p:cNvSpPr/>
          <p:nvPr/>
        </p:nvSpPr>
        <p:spPr>
          <a:xfrm>
            <a:off x="3771100" y="3262871"/>
            <a:ext cx="9803700" cy="6154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5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E8EEF1"/>
                </a:solidFill>
                <a:latin typeface="Montserrat"/>
                <a:sym typeface="Montserrat"/>
              </a:rPr>
              <a:t>Variable Revision</a:t>
            </a:r>
          </a:p>
          <a:p>
            <a:pPr marL="0" marR="0" lvl="0" indent="0" algn="ctr" rtl="0">
              <a:lnSpc>
                <a:spcPct val="15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E8EEF1"/>
                </a:solidFill>
                <a:latin typeface="Montserrat"/>
                <a:sym typeface="Montserrat"/>
              </a:rPr>
              <a:t>Comments</a:t>
            </a:r>
          </a:p>
          <a:p>
            <a:pPr marL="0" marR="0" lvl="0" indent="0" algn="ctr" rtl="0">
              <a:lnSpc>
                <a:spcPct val="15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E8EEF1"/>
                </a:solidFill>
                <a:latin typeface="Montserrat"/>
                <a:sym typeface="Montserrat"/>
              </a:rPr>
              <a:t>Type conversion and Coercing</a:t>
            </a:r>
          </a:p>
          <a:p>
            <a:pPr marL="0" marR="0" lvl="0" indent="0" algn="ctr" rtl="0">
              <a:lnSpc>
                <a:spcPct val="15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E8EEF1"/>
                </a:solidFill>
                <a:latin typeface="Montserrat"/>
                <a:sym typeface="Montserrat"/>
              </a:rPr>
              <a:t>False Values</a:t>
            </a:r>
          </a:p>
          <a:p>
            <a:pPr marL="0" marR="0" lvl="0" indent="0" algn="ctr" rtl="0">
              <a:lnSpc>
                <a:spcPct val="15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E8EEF1"/>
                </a:solidFill>
                <a:latin typeface="Montserrat"/>
                <a:sym typeface="Montserrat"/>
              </a:rPr>
              <a:t>Operators and Operator Precedence</a:t>
            </a:r>
          </a:p>
          <a:p>
            <a:pPr marL="0" marR="0" lvl="0" indent="0" algn="ctr" rtl="0">
              <a:lnSpc>
                <a:spcPct val="15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E8EEF1"/>
                </a:solidFill>
                <a:latin typeface="Montserrat"/>
                <a:sym typeface="Montserrat"/>
              </a:rPr>
              <a:t>Control Statements</a:t>
            </a:r>
          </a:p>
          <a:p>
            <a:pPr marL="0" marR="0" lvl="0" indent="0" algn="ctr" rtl="0">
              <a:lnSpc>
                <a:spcPct val="15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E8EEF1"/>
                </a:solidFill>
                <a:latin typeface="Montserrat"/>
                <a:sym typeface="Montserrat"/>
              </a:rPr>
              <a:t>Functions</a:t>
            </a:r>
          </a:p>
          <a:p>
            <a:pPr marL="0" marR="0" lvl="0" indent="0" algn="ctr" rtl="0">
              <a:lnSpc>
                <a:spcPct val="15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E8EEF1"/>
                </a:solidFill>
                <a:latin typeface="Montserrat"/>
                <a:sym typeface="Montserrat"/>
              </a:rPr>
              <a:t>Arrays</a:t>
            </a:r>
          </a:p>
          <a:p>
            <a:pPr marL="0" marR="0" lvl="0" indent="0" algn="ctr" rtl="0">
              <a:lnSpc>
                <a:spcPct val="15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E8EEF1"/>
                </a:solidFill>
                <a:latin typeface="Montserrat"/>
                <a:sym typeface="Montserrat"/>
              </a:rPr>
              <a:t>Loops</a:t>
            </a:r>
          </a:p>
          <a:p>
            <a:pPr marL="0" marR="0" lvl="0" indent="0" algn="ctr" rtl="0">
              <a:lnSpc>
                <a:spcPct val="15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E8EEF1"/>
                </a:solidFill>
                <a:latin typeface="Montserrat"/>
                <a:sym typeface="Montserrat"/>
              </a:rPr>
              <a:t>Objects</a:t>
            </a:r>
          </a:p>
          <a:p>
            <a:pPr marL="0" marR="0" lvl="0" indent="0" algn="ctr" rtl="0">
              <a:lnSpc>
                <a:spcPct val="15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E8EEF1"/>
                </a:solidFill>
                <a:latin typeface="Montserrat"/>
                <a:sym typeface="Montserrat"/>
              </a:rPr>
              <a:t>Use Strict</a:t>
            </a:r>
          </a:p>
          <a:p>
            <a:pPr marL="0" marR="0" lvl="0" indent="0" algn="ctr" rtl="0">
              <a:lnSpc>
                <a:spcPct val="15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E8EEF1"/>
                </a:solidFill>
                <a:latin typeface="Montserrat"/>
                <a:sym typeface="Montserrat"/>
              </a:rPr>
              <a:t>Which version of ES to use ?</a:t>
            </a:r>
            <a:endParaRPr lang="ar-EG" sz="2000" b="1" dirty="0">
              <a:solidFill>
                <a:srgbClr val="E8EEF1"/>
              </a:solidFill>
              <a:latin typeface="Montserrat"/>
              <a:sym typeface="Montserrat"/>
            </a:endParaRPr>
          </a:p>
          <a:p>
            <a:pPr marL="0" marR="0" lvl="0" indent="0" algn="ctr" rtl="0">
              <a:lnSpc>
                <a:spcPct val="15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E8EEF1"/>
                </a:solidFill>
                <a:latin typeface="Montserrat"/>
                <a:sym typeface="Montserrat"/>
              </a:rPr>
              <a:t>Horoscope Task</a:t>
            </a:r>
          </a:p>
        </p:txBody>
      </p:sp>
      <p:grpSp>
        <p:nvGrpSpPr>
          <p:cNvPr id="29" name="Google Shape;29;p2"/>
          <p:cNvGrpSpPr/>
          <p:nvPr/>
        </p:nvGrpSpPr>
        <p:grpSpPr>
          <a:xfrm>
            <a:off x="3435968" y="1371387"/>
            <a:ext cx="11637675" cy="1813325"/>
            <a:chOff x="147767" y="1024512"/>
            <a:chExt cx="15516900" cy="2417767"/>
          </a:xfrm>
        </p:grpSpPr>
        <p:sp>
          <p:nvSpPr>
            <p:cNvPr id="30" name="Google Shape;30;p2"/>
            <p:cNvSpPr txBox="1"/>
            <p:nvPr/>
          </p:nvSpPr>
          <p:spPr>
            <a:xfrm>
              <a:off x="147767" y="1024512"/>
              <a:ext cx="15516900" cy="16706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599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462" b="1" dirty="0">
                  <a:solidFill>
                    <a:srgbClr val="E8EEF1"/>
                  </a:solidFill>
                  <a:latin typeface="Montserrat"/>
                  <a:sym typeface="Montserrat"/>
                </a:rPr>
                <a:t>Today’s outlines</a:t>
              </a:r>
            </a:p>
          </p:txBody>
        </p:sp>
        <p:sp>
          <p:nvSpPr>
            <p:cNvPr id="31" name="Google Shape;31;p2"/>
            <p:cNvSpPr txBox="1"/>
            <p:nvPr/>
          </p:nvSpPr>
          <p:spPr>
            <a:xfrm>
              <a:off x="594610" y="2765171"/>
              <a:ext cx="14303400" cy="6771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5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200" b="1" dirty="0">
                <a:solidFill>
                  <a:srgbClr val="E8EEF1"/>
                </a:solidFill>
                <a:latin typeface="Montserrat"/>
                <a:sym typeface="Montserrat"/>
              </a:endParaRPr>
            </a:p>
          </p:txBody>
        </p:sp>
      </p:grpSp>
      <p:sp>
        <p:nvSpPr>
          <p:cNvPr id="32" name="Google Shape;32;p2"/>
          <p:cNvSpPr/>
          <p:nvPr/>
        </p:nvSpPr>
        <p:spPr>
          <a:xfrm>
            <a:off x="-675946" y="8915614"/>
            <a:ext cx="2886906" cy="685373"/>
          </a:xfrm>
          <a:custGeom>
            <a:avLst/>
            <a:gdLst/>
            <a:ahLst/>
            <a:cxnLst/>
            <a:rect l="l" t="t" r="r" b="b"/>
            <a:pathLst>
              <a:path w="1722525" h="408940" extrusionOk="0">
                <a:moveTo>
                  <a:pt x="1516785" y="0"/>
                </a:moveTo>
                <a:cubicBezTo>
                  <a:pt x="1416455" y="0"/>
                  <a:pt x="1333905" y="72390"/>
                  <a:pt x="1314855" y="166370"/>
                </a:cubicBezTo>
                <a:lnTo>
                  <a:pt x="0" y="166370"/>
                </a:lnTo>
                <a:lnTo>
                  <a:pt x="0" y="242570"/>
                </a:lnTo>
                <a:lnTo>
                  <a:pt x="1316125" y="242570"/>
                </a:lnTo>
                <a:cubicBezTo>
                  <a:pt x="1333905" y="337820"/>
                  <a:pt x="1417725" y="408940"/>
                  <a:pt x="1518055" y="408940"/>
                </a:cubicBezTo>
                <a:cubicBezTo>
                  <a:pt x="1631085" y="408940"/>
                  <a:pt x="1722525" y="317500"/>
                  <a:pt x="1722525" y="204470"/>
                </a:cubicBezTo>
                <a:cubicBezTo>
                  <a:pt x="1722525" y="91440"/>
                  <a:pt x="1631085" y="0"/>
                  <a:pt x="1516785" y="0"/>
                </a:cubicBezTo>
                <a:close/>
              </a:path>
            </a:pathLst>
          </a:custGeom>
          <a:solidFill>
            <a:srgbClr val="E8BE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 rot="10800000">
            <a:off x="16202354" y="686014"/>
            <a:ext cx="2886906" cy="685373"/>
          </a:xfrm>
          <a:custGeom>
            <a:avLst/>
            <a:gdLst/>
            <a:ahLst/>
            <a:cxnLst/>
            <a:rect l="l" t="t" r="r" b="b"/>
            <a:pathLst>
              <a:path w="1722525" h="408940" extrusionOk="0">
                <a:moveTo>
                  <a:pt x="1516785" y="0"/>
                </a:moveTo>
                <a:cubicBezTo>
                  <a:pt x="1416455" y="0"/>
                  <a:pt x="1333905" y="72390"/>
                  <a:pt x="1314855" y="166370"/>
                </a:cubicBezTo>
                <a:lnTo>
                  <a:pt x="0" y="166370"/>
                </a:lnTo>
                <a:lnTo>
                  <a:pt x="0" y="242570"/>
                </a:lnTo>
                <a:lnTo>
                  <a:pt x="1316125" y="242570"/>
                </a:lnTo>
                <a:cubicBezTo>
                  <a:pt x="1333905" y="337820"/>
                  <a:pt x="1417725" y="408940"/>
                  <a:pt x="1518055" y="408940"/>
                </a:cubicBezTo>
                <a:cubicBezTo>
                  <a:pt x="1631085" y="408940"/>
                  <a:pt x="1722525" y="317500"/>
                  <a:pt x="1722525" y="204470"/>
                </a:cubicBezTo>
                <a:cubicBezTo>
                  <a:pt x="1722525" y="91440"/>
                  <a:pt x="1631085" y="0"/>
                  <a:pt x="1516785" y="0"/>
                </a:cubicBezTo>
                <a:close/>
              </a:path>
            </a:pathLst>
          </a:custGeom>
          <a:solidFill>
            <a:srgbClr val="E8BE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" name="Google Shape;34;p2"/>
          <p:cNvPicPr preferRelativeResize="0"/>
          <p:nvPr/>
        </p:nvPicPr>
        <p:blipFill rotWithShape="1">
          <a:blip r:embed="rId3">
            <a:alphaModFix/>
          </a:blip>
          <a:srcRect t="32266" b="32263"/>
          <a:stretch/>
        </p:blipFill>
        <p:spPr>
          <a:xfrm>
            <a:off x="8287778" y="9719550"/>
            <a:ext cx="1712451" cy="31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2"/>
          <p:cNvPicPr preferRelativeResize="0"/>
          <p:nvPr/>
        </p:nvPicPr>
        <p:blipFill>
          <a:blip r:embed="rId4">
            <a:alphaModFix amt="55000"/>
          </a:blip>
          <a:stretch>
            <a:fillRect/>
          </a:stretch>
        </p:blipFill>
        <p:spPr>
          <a:xfrm>
            <a:off x="12195625" y="3790813"/>
            <a:ext cx="10137976" cy="62466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5586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4"/>
          <p:cNvGrpSpPr/>
          <p:nvPr/>
        </p:nvGrpSpPr>
        <p:grpSpPr>
          <a:xfrm>
            <a:off x="1443453" y="5028576"/>
            <a:ext cx="11538658" cy="2341495"/>
            <a:chOff x="0" y="-66675"/>
            <a:chExt cx="15384878" cy="3121995"/>
          </a:xfrm>
        </p:grpSpPr>
        <p:sp>
          <p:nvSpPr>
            <p:cNvPr id="64" name="Google Shape;64;p4"/>
            <p:cNvSpPr txBox="1"/>
            <p:nvPr/>
          </p:nvSpPr>
          <p:spPr>
            <a:xfrm>
              <a:off x="0" y="-66675"/>
              <a:ext cx="15384878" cy="14783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1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500" b="1" i="0" u="none" strike="noStrike" cap="none" dirty="0">
                  <a:solidFill>
                    <a:srgbClr val="E8BE0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Variable Revision</a:t>
              </a:r>
              <a:endParaRPr dirty="0">
                <a:solidFill>
                  <a:srgbClr val="E8BE02"/>
                </a:solidFill>
              </a:endParaRPr>
            </a:p>
          </p:txBody>
        </p:sp>
        <p:sp>
          <p:nvSpPr>
            <p:cNvPr id="65" name="Google Shape;65;p4"/>
            <p:cNvSpPr txBox="1"/>
            <p:nvPr/>
          </p:nvSpPr>
          <p:spPr>
            <a:xfrm>
              <a:off x="0" y="2624433"/>
              <a:ext cx="15384878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dirty="0"/>
            </a:p>
          </p:txBody>
        </p:sp>
      </p:grpSp>
      <p:sp>
        <p:nvSpPr>
          <p:cNvPr id="66" name="Google Shape;66;p4"/>
          <p:cNvSpPr/>
          <p:nvPr/>
        </p:nvSpPr>
        <p:spPr>
          <a:xfrm>
            <a:off x="0" y="8915614"/>
            <a:ext cx="2886906" cy="685373"/>
          </a:xfrm>
          <a:custGeom>
            <a:avLst/>
            <a:gdLst/>
            <a:ahLst/>
            <a:cxnLst/>
            <a:rect l="l" t="t" r="r" b="b"/>
            <a:pathLst>
              <a:path w="1722525" h="408940" extrusionOk="0">
                <a:moveTo>
                  <a:pt x="1516785" y="0"/>
                </a:moveTo>
                <a:cubicBezTo>
                  <a:pt x="1416455" y="0"/>
                  <a:pt x="1333905" y="72390"/>
                  <a:pt x="1314855" y="166370"/>
                </a:cubicBezTo>
                <a:lnTo>
                  <a:pt x="0" y="166370"/>
                </a:lnTo>
                <a:lnTo>
                  <a:pt x="0" y="242570"/>
                </a:lnTo>
                <a:lnTo>
                  <a:pt x="1316125" y="242570"/>
                </a:lnTo>
                <a:cubicBezTo>
                  <a:pt x="1333905" y="337820"/>
                  <a:pt x="1417725" y="408940"/>
                  <a:pt x="1518055" y="408940"/>
                </a:cubicBezTo>
                <a:cubicBezTo>
                  <a:pt x="1631085" y="408940"/>
                  <a:pt x="1722525" y="317500"/>
                  <a:pt x="1722525" y="204470"/>
                </a:cubicBezTo>
                <a:cubicBezTo>
                  <a:pt x="1722525" y="91440"/>
                  <a:pt x="1631085" y="0"/>
                  <a:pt x="1516785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8BE02"/>
              </a:solidFill>
            </a:endParaRPr>
          </a:p>
        </p:txBody>
      </p:sp>
      <p:sp>
        <p:nvSpPr>
          <p:cNvPr id="67" name="Google Shape;67;p4"/>
          <p:cNvSpPr/>
          <p:nvPr/>
        </p:nvSpPr>
        <p:spPr>
          <a:xfrm rot="10800000">
            <a:off x="15401094" y="686014"/>
            <a:ext cx="2886906" cy="685373"/>
          </a:xfrm>
          <a:custGeom>
            <a:avLst/>
            <a:gdLst/>
            <a:ahLst/>
            <a:cxnLst/>
            <a:rect l="l" t="t" r="r" b="b"/>
            <a:pathLst>
              <a:path w="1722525" h="408940" extrusionOk="0">
                <a:moveTo>
                  <a:pt x="1516785" y="0"/>
                </a:moveTo>
                <a:cubicBezTo>
                  <a:pt x="1416455" y="0"/>
                  <a:pt x="1333905" y="72390"/>
                  <a:pt x="1314855" y="166370"/>
                </a:cubicBezTo>
                <a:lnTo>
                  <a:pt x="0" y="166370"/>
                </a:lnTo>
                <a:lnTo>
                  <a:pt x="0" y="242570"/>
                </a:lnTo>
                <a:lnTo>
                  <a:pt x="1316125" y="242570"/>
                </a:lnTo>
                <a:cubicBezTo>
                  <a:pt x="1333905" y="337820"/>
                  <a:pt x="1417725" y="408940"/>
                  <a:pt x="1518055" y="408940"/>
                </a:cubicBezTo>
                <a:cubicBezTo>
                  <a:pt x="1631085" y="408940"/>
                  <a:pt x="1722525" y="317500"/>
                  <a:pt x="1722525" y="204470"/>
                </a:cubicBezTo>
                <a:cubicBezTo>
                  <a:pt x="1722525" y="91440"/>
                  <a:pt x="1631085" y="0"/>
                  <a:pt x="1516785" y="0"/>
                </a:cubicBezTo>
                <a:close/>
              </a:path>
            </a:pathLst>
          </a:custGeom>
          <a:solidFill>
            <a:srgbClr val="E8BE0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8BE02"/>
              </a:solidFill>
            </a:endParaRPr>
          </a:p>
        </p:txBody>
      </p:sp>
      <p:pic>
        <p:nvPicPr>
          <p:cNvPr id="69" name="Google Shape;69;p4"/>
          <p:cNvPicPr preferRelativeResize="0"/>
          <p:nvPr/>
        </p:nvPicPr>
        <p:blipFill rotWithShape="1">
          <a:blip r:embed="rId3">
            <a:alphaModFix/>
          </a:blip>
          <a:srcRect t="32266" b="32263"/>
          <a:stretch/>
        </p:blipFill>
        <p:spPr>
          <a:xfrm>
            <a:off x="8287778" y="9719550"/>
            <a:ext cx="1712451" cy="31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56</Words>
  <Application>Microsoft Office PowerPoint</Application>
  <PresentationFormat>Custom</PresentationFormat>
  <Paragraphs>20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Montserrat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Ramy Ibrahim</cp:lastModifiedBy>
  <cp:revision>19</cp:revision>
  <dcterms:created xsi:type="dcterms:W3CDTF">2006-08-16T00:00:00Z</dcterms:created>
  <dcterms:modified xsi:type="dcterms:W3CDTF">2021-08-19T19:50:23Z</dcterms:modified>
</cp:coreProperties>
</file>