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0" r:id="rId6"/>
    <p:sldId id="265" r:id="rId7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7" d="100"/>
          <a:sy n="137" d="100"/>
        </p:scale>
        <p:origin x="-504" y="-7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DE79E-B937-427C-A6CD-1EE269724E89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843808" y="54868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EA78E-8F86-40DA-BBF4-0AA7401510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138A-CEE7-44BD-93B0-8C669D0CF6A4}" type="datetimeFigureOut">
              <a:rPr kumimoji="1" lang="ja-JP" altLang="en-US" smtClean="0"/>
              <a:pPr/>
              <a:t>2013/10/30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7645-746F-4718-A516-8580FAD9637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latin typeface="ヒラギノ角ゴ ProN W6" pitchFamily="34" charset="-128"/>
                <a:ea typeface="ヒラギノ角ゴ ProN W6" pitchFamily="34" charset="-128"/>
              </a:rPr>
              <a:t>課題</a:t>
            </a:r>
            <a:r>
              <a:rPr kumimoji="1" lang="en-US" altLang="ja-JP" smtClean="0">
                <a:latin typeface="ヒラギノ角ゴ ProN W6" pitchFamily="34" charset="-128"/>
                <a:ea typeface="ヒラギノ角ゴ ProN W6" pitchFamily="34" charset="-128"/>
              </a:rPr>
              <a:t>2</a:t>
            </a:r>
            <a:endParaRPr kumimoji="1" lang="ja-JP" altLang="en-US">
              <a:latin typeface="ヒラギノ角ゴ ProN W6" pitchFamily="34" charset="-128"/>
              <a:ea typeface="ヒラギノ角ゴ ProN W6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1365920" cy="57849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■設計</a:t>
            </a:r>
            <a:endParaRPr kumimoji="1" lang="ja-JP" altLang="en-US" sz="2400">
              <a:latin typeface="ヒラギノ角ゴ ProN W3" pitchFamily="34" charset="-128"/>
              <a:ea typeface="ヒラギノ角ゴ ProN W3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87824" y="2204864"/>
            <a:ext cx="1584176" cy="2088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_</a:t>
            </a:r>
            <a:r>
              <a:rPr lang="en-US" altLang="ja-JP" sz="12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currentCalendar</a:t>
            </a:r>
          </a:p>
          <a:p>
            <a:pPr algn="ctr"/>
            <a:r>
              <a:rPr lang="en-US" altLang="ja-JP" sz="12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ViewController</a:t>
            </a:r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572000" y="2204864"/>
            <a:ext cx="158417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_</a:t>
            </a:r>
            <a:r>
              <a:rPr lang="en-US" altLang="ja-JP" sz="12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nextCalendar</a:t>
            </a:r>
          </a:p>
          <a:p>
            <a:pPr algn="ctr"/>
            <a:r>
              <a:rPr lang="en-US" altLang="ja-JP" sz="12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ViewController</a:t>
            </a:r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下矢印 30"/>
          <p:cNvSpPr/>
          <p:nvPr/>
        </p:nvSpPr>
        <p:spPr>
          <a:xfrm rot="16200000">
            <a:off x="3707904" y="1268760"/>
            <a:ext cx="360040" cy="108012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右カーブ矢印 31"/>
          <p:cNvSpPr/>
          <p:nvPr/>
        </p:nvSpPr>
        <p:spPr>
          <a:xfrm rot="13371813">
            <a:off x="4771838" y="4167060"/>
            <a:ext cx="576064" cy="1872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3563888" y="1268760"/>
            <a:ext cx="57606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noProof="0" smtClean="0">
                <a:latin typeface="ヒラギノ角ゴ ProN W3" pitchFamily="34" charset="-128"/>
                <a:ea typeface="ヒラギノ角ゴ ProN W3" pitchFamily="34" charset="-128"/>
                <a:cs typeface="+mj-cs"/>
              </a:rPr>
              <a:t>①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5076056" y="5229200"/>
            <a:ext cx="57606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②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3707904" y="3786609"/>
            <a:ext cx="57606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③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36" name="下矢印 35"/>
          <p:cNvSpPr/>
          <p:nvPr/>
        </p:nvSpPr>
        <p:spPr>
          <a:xfrm rot="5400000">
            <a:off x="4355976" y="3212976"/>
            <a:ext cx="216024" cy="1080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4464496" cy="57849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■構成</a:t>
            </a:r>
            <a:r>
              <a:rPr kumimoji="1" lang="en-US" altLang="ja-JP" sz="2400" smtClean="0">
                <a:latin typeface="ヒラギノ角ゴ ProN W3" pitchFamily="34" charset="-128"/>
                <a:ea typeface="ヒラギノ角ゴ ProN W3" pitchFamily="34" charset="-128"/>
              </a:rPr>
              <a:t>(</a:t>
            </a:r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クラス・インスタンス</a:t>
            </a:r>
            <a:r>
              <a:rPr kumimoji="1" lang="en-US" altLang="ja-JP" sz="2400" smtClean="0">
                <a:latin typeface="ヒラギノ角ゴ ProN W3" pitchFamily="34" charset="-128"/>
                <a:ea typeface="ヒラギノ角ゴ ProN W3" pitchFamily="34" charset="-128"/>
              </a:rPr>
              <a:t>)</a:t>
            </a:r>
            <a:endParaRPr kumimoji="1" lang="ja-JP" altLang="en-US" sz="2400">
              <a:latin typeface="ヒラギノ角ゴ ProN W3" pitchFamily="34" charset="-128"/>
              <a:ea typeface="ヒラギノ角ゴ ProN W3" pitchFamily="34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763688" y="1628800"/>
            <a:ext cx="201622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view</a:t>
            </a:r>
            <a:r>
              <a:rPr lang="ja-JP" altLang="en-US" sz="120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kumimoji="1"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[UIView]</a:t>
            </a:r>
          </a:p>
        </p:txBody>
      </p:sp>
      <p:sp>
        <p:nvSpPr>
          <p:cNvPr id="25" name="下矢印 24"/>
          <p:cNvSpPr/>
          <p:nvPr/>
        </p:nvSpPr>
        <p:spPr>
          <a:xfrm rot="5400000">
            <a:off x="3527884" y="1304764"/>
            <a:ext cx="144016" cy="5040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051720" y="1916832"/>
            <a:ext cx="5184576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_calendarViewController1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[CalendarViewController]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411760" y="2492896"/>
            <a:ext cx="3888432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_titleViewController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[TitleViewController]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475656" y="1412776"/>
            <a:ext cx="201622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【MainViewController】</a:t>
            </a:r>
            <a:endParaRPr kumimoji="1" lang="en-US" altLang="ja-JP" sz="1200" smtClean="0">
              <a:solidFill>
                <a:schemeClr val="tx1"/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979712" y="19168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979712" y="206084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339752" y="24928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2339752" y="263691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699792" y="306896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2699792" y="328498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771800" y="3140968"/>
            <a:ext cx="417646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_dateViewControllers[0]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2699792" y="35730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2699792" y="386104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2699792" y="414908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699792" y="443711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051720" y="2204864"/>
            <a:ext cx="5184576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_calendarViewController2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[CalendarViewController]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1979712" y="234888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411760" y="2780928"/>
            <a:ext cx="4608512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_dateGridViewController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[DateGridViewController]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339752" y="292494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771800" y="4005064"/>
            <a:ext cx="417646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_dateViewControllers[3]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771800" y="3429000"/>
            <a:ext cx="417646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_dateViewControllers[1]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771800" y="3717032"/>
            <a:ext cx="417646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_dateViewControllers[2]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1800" y="4293096"/>
            <a:ext cx="417646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_dateViewControllers[4]</a:t>
            </a:r>
            <a:r>
              <a:rPr lang="ja-JP" altLang="en-US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　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491880" y="4437112"/>
            <a:ext cx="288032" cy="792088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:</a:t>
            </a:r>
            <a:b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</a:br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:</a:t>
            </a:r>
          </a:p>
          <a:p>
            <a:r>
              <a:rPr kumimoji="1"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4248472" cy="57849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■構成</a:t>
            </a:r>
            <a:r>
              <a:rPr kumimoji="1" lang="en-US" altLang="ja-JP" sz="2400" smtClean="0">
                <a:latin typeface="ヒラギノ角ゴ ProN W3" pitchFamily="34" charset="-128"/>
                <a:ea typeface="ヒラギノ角ゴ ProN W3" pitchFamily="34" charset="-128"/>
              </a:rPr>
              <a:t>(</a:t>
            </a:r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クラスの階層</a:t>
            </a:r>
            <a:r>
              <a:rPr kumimoji="1" lang="en-US" altLang="ja-JP" sz="2400" smtClean="0">
                <a:latin typeface="ヒラギノ角ゴ ProN W3" pitchFamily="34" charset="-128"/>
                <a:ea typeface="ヒラギノ角ゴ ProN W3" pitchFamily="34" charset="-128"/>
              </a:rPr>
              <a:t>)</a:t>
            </a:r>
            <a:endParaRPr kumimoji="1" lang="ja-JP" altLang="en-US" sz="2400">
              <a:latin typeface="ヒラギノ角ゴ ProN W3" pitchFamily="34" charset="-128"/>
              <a:ea typeface="ヒラギノ角ゴ ProN W3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699792" y="1268760"/>
            <a:ext cx="2664296" cy="21602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1.[CalendarViewController]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771800" y="1484784"/>
            <a:ext cx="3168352" cy="4680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987824" y="1925216"/>
            <a:ext cx="2736304" cy="999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915816" y="1700808"/>
            <a:ext cx="2304256" cy="21602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2.[TitleViewController]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915816" y="2996952"/>
            <a:ext cx="2448272" cy="21602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2.[DateGridViewController]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987824" y="3221360"/>
            <a:ext cx="2736304" cy="2727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75856" y="3645024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779912" y="3645024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283968" y="3645024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788024" y="3645024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275856" y="4149080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779912" y="4149080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4149080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275856" y="4653136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779912" y="4653136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275856" y="5157192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203848" y="3429000"/>
            <a:ext cx="2448272" cy="21602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3.[DateViewController] x n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4464496" cy="57849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■構成</a:t>
            </a:r>
            <a:r>
              <a:rPr kumimoji="1" lang="en-US" altLang="ja-JP" sz="2400" smtClean="0">
                <a:latin typeface="ヒラギノ角ゴ ProN W3" pitchFamily="34" charset="-128"/>
                <a:ea typeface="ヒラギノ角ゴ ProN W3" pitchFamily="34" charset="-128"/>
              </a:rPr>
              <a:t>(</a:t>
            </a:r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クラス・インスタンス</a:t>
            </a:r>
            <a:r>
              <a:rPr kumimoji="1" lang="en-US" altLang="ja-JP" sz="2400" smtClean="0">
                <a:latin typeface="ヒラギノ角ゴ ProN W3" pitchFamily="34" charset="-128"/>
                <a:ea typeface="ヒラギノ角ゴ ProN W3" pitchFamily="34" charset="-128"/>
              </a:rPr>
              <a:t>)</a:t>
            </a:r>
            <a:endParaRPr kumimoji="1" lang="ja-JP" altLang="en-US" sz="2400">
              <a:latin typeface="ヒラギノ角ゴ ProN W3" pitchFamily="34" charset="-128"/>
              <a:ea typeface="ヒラギノ角ゴ ProN W3" pitchFamily="34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123728" y="2708920"/>
            <a:ext cx="2088232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[TitleViewController]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87624" y="1556792"/>
            <a:ext cx="201622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[MainViewController]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691680" y="177281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051720" y="242088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2051720" y="285293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411760" y="3573016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2411760" y="414908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483768" y="4005064"/>
            <a:ext cx="2016224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763688" y="2132856"/>
            <a:ext cx="2304256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[CalendarViewController]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1691680" y="22768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123728" y="3284984"/>
            <a:ext cx="2448272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 </a:t>
            </a:r>
            <a:r>
              <a:rPr lang="en-US" altLang="ja-JP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[DateGridViewController]</a:t>
            </a:r>
            <a:endParaRPr kumimoji="1" lang="en-US" altLang="ja-JP" sz="120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51720" y="342900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強調線吹き出し 1 (枠付き) 52"/>
          <p:cNvSpPr/>
          <p:nvPr/>
        </p:nvSpPr>
        <p:spPr>
          <a:xfrm>
            <a:off x="5076056" y="1412776"/>
            <a:ext cx="3168352" cy="792088"/>
          </a:xfrm>
          <a:prstGeom prst="accentBorderCallout1">
            <a:avLst>
              <a:gd name="adj1" fmla="val 18750"/>
              <a:gd name="adj2" fmla="val -3835"/>
              <a:gd name="adj3" fmla="val 36916"/>
              <a:gd name="adj4" fmla="val -66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smtClean="0"/>
              <a:t>イベントの管理</a:t>
            </a:r>
            <a:endParaRPr lang="en-US" altLang="ja-JP" sz="1600" smtClean="0"/>
          </a:p>
          <a:p>
            <a:r>
              <a:rPr kumimoji="1" lang="ja-JP" altLang="en-US" sz="1600" smtClean="0"/>
              <a:t>カレンダーのアニメーション</a:t>
            </a:r>
            <a:endParaRPr kumimoji="1" lang="en-US" altLang="ja-JP" sz="1600" smtClean="0"/>
          </a:p>
          <a:p>
            <a:r>
              <a:rPr lang="ja-JP" altLang="en-US" sz="1600" smtClean="0"/>
              <a:t>表示中の年月の管理</a:t>
            </a:r>
            <a:endParaRPr kumimoji="1" lang="ja-JP" altLang="en-US" sz="1600"/>
          </a:p>
        </p:txBody>
      </p:sp>
      <p:sp>
        <p:nvSpPr>
          <p:cNvPr id="55" name="強調線吹き出し 1 (枠付き) 54"/>
          <p:cNvSpPr/>
          <p:nvPr/>
        </p:nvSpPr>
        <p:spPr>
          <a:xfrm>
            <a:off x="5076056" y="2348880"/>
            <a:ext cx="3168352" cy="576064"/>
          </a:xfrm>
          <a:prstGeom prst="accentBorderCallout1">
            <a:avLst>
              <a:gd name="adj1" fmla="val 18750"/>
              <a:gd name="adj2" fmla="val -3835"/>
              <a:gd name="adj3" fmla="val -9713"/>
              <a:gd name="adj4" fmla="val -378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smtClean="0"/>
              <a:t>Title</a:t>
            </a:r>
            <a:r>
              <a:rPr kumimoji="1" lang="ja-JP" altLang="en-US" sz="1600" smtClean="0"/>
              <a:t>と</a:t>
            </a:r>
            <a:r>
              <a:rPr kumimoji="1" lang="en-US" altLang="ja-JP" sz="1600" smtClean="0"/>
              <a:t>Grid</a:t>
            </a:r>
            <a:r>
              <a:rPr kumimoji="1" lang="ja-JP" altLang="en-US" sz="1600" smtClean="0"/>
              <a:t>をまとめる</a:t>
            </a:r>
            <a:endParaRPr kumimoji="1" lang="en-US" altLang="ja-JP" sz="1600" smtClean="0"/>
          </a:p>
          <a:p>
            <a:r>
              <a:rPr kumimoji="1" lang="ja-JP" altLang="en-US" sz="1600" smtClean="0"/>
              <a:t>表示すべき年月を下層に伝える</a:t>
            </a:r>
            <a:endParaRPr kumimoji="1" lang="ja-JP" altLang="en-US" sz="1600"/>
          </a:p>
        </p:txBody>
      </p:sp>
      <p:sp>
        <p:nvSpPr>
          <p:cNvPr id="57" name="強調線吹き出し 1 (枠付き) 56"/>
          <p:cNvSpPr/>
          <p:nvPr/>
        </p:nvSpPr>
        <p:spPr>
          <a:xfrm>
            <a:off x="5076056" y="3068960"/>
            <a:ext cx="3168352" cy="576064"/>
          </a:xfrm>
          <a:prstGeom prst="accentBorderCallout1">
            <a:avLst>
              <a:gd name="adj1" fmla="val 18750"/>
              <a:gd name="adj2" fmla="val -3835"/>
              <a:gd name="adj3" fmla="val -38574"/>
              <a:gd name="adj4" fmla="val -345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smtClean="0"/>
              <a:t>方向によって位置・サイズを変更</a:t>
            </a:r>
            <a:endParaRPr kumimoji="1" lang="en-US" altLang="ja-JP" sz="1600" smtClean="0"/>
          </a:p>
          <a:p>
            <a:r>
              <a:rPr lang="ja-JP" altLang="en-US" sz="1600" smtClean="0"/>
              <a:t>月毎に色を変更</a:t>
            </a:r>
            <a:endParaRPr kumimoji="1" lang="ja-JP" altLang="en-US" sz="1600"/>
          </a:p>
        </p:txBody>
      </p:sp>
      <p:sp>
        <p:nvSpPr>
          <p:cNvPr id="59" name="強調線吹き出し 1 (枠付き) 58"/>
          <p:cNvSpPr/>
          <p:nvPr/>
        </p:nvSpPr>
        <p:spPr>
          <a:xfrm>
            <a:off x="5076056" y="3789040"/>
            <a:ext cx="3168352" cy="1296144"/>
          </a:xfrm>
          <a:prstGeom prst="accentBorderCallout1">
            <a:avLst>
              <a:gd name="adj1" fmla="val 18750"/>
              <a:gd name="adj2" fmla="val -3835"/>
              <a:gd name="adj3" fmla="val -25019"/>
              <a:gd name="adj4" fmla="val -235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smtClean="0"/>
              <a:t>方向によって位置・サイズを変更</a:t>
            </a:r>
            <a:r>
              <a:rPr kumimoji="1" lang="en-US" altLang="ja-JP" sz="1600" smtClean="0"/>
              <a:t/>
            </a:r>
            <a:br>
              <a:rPr kumimoji="1" lang="en-US" altLang="ja-JP" sz="1600" smtClean="0"/>
            </a:br>
            <a:r>
              <a:rPr kumimoji="1" lang="en-US" altLang="ja-JP" sz="1600" smtClean="0"/>
              <a:t>1</a:t>
            </a:r>
            <a:r>
              <a:rPr kumimoji="1" lang="ja-JP" altLang="en-US" sz="1600" smtClean="0"/>
              <a:t>ヶ月の表示管理</a:t>
            </a:r>
            <a:endParaRPr kumimoji="1" lang="en-US" altLang="ja-JP" sz="1600" smtClean="0"/>
          </a:p>
          <a:p>
            <a:r>
              <a:rPr lang="ja-JP" altLang="en-US" sz="1600" smtClean="0"/>
              <a:t>何週間あるのかによって、</a:t>
            </a:r>
            <a:endParaRPr lang="en-US" altLang="ja-JP" sz="1600" smtClean="0"/>
          </a:p>
          <a:p>
            <a:r>
              <a:rPr lang="ja-JP" altLang="en-US" sz="1600" smtClean="0"/>
              <a:t>表示を調整する</a:t>
            </a:r>
            <a:endParaRPr lang="en-US" altLang="ja-JP" sz="1600" smtClean="0"/>
          </a:p>
          <a:p>
            <a:r>
              <a:rPr kumimoji="1" lang="ja-JP" altLang="en-US" sz="1600" smtClean="0"/>
              <a:t>→ラベル・日のセルの高さなど</a:t>
            </a:r>
            <a:endParaRPr kumimoji="1" lang="ja-JP" altLang="en-US" sz="1600"/>
          </a:p>
        </p:txBody>
      </p:sp>
      <p:sp>
        <p:nvSpPr>
          <p:cNvPr id="60" name="強調線吹き出し 1 (枠付き) 59"/>
          <p:cNvSpPr/>
          <p:nvPr/>
        </p:nvSpPr>
        <p:spPr>
          <a:xfrm>
            <a:off x="5076056" y="5229200"/>
            <a:ext cx="3168352" cy="1080120"/>
          </a:xfrm>
          <a:prstGeom prst="accentBorderCallout1">
            <a:avLst>
              <a:gd name="adj1" fmla="val 18750"/>
              <a:gd name="adj2" fmla="val -3835"/>
              <a:gd name="adj3" fmla="val -96032"/>
              <a:gd name="adj4" fmla="val -2593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smtClean="0"/>
              <a:t>1</a:t>
            </a:r>
            <a:r>
              <a:rPr kumimoji="1" lang="ja-JP" altLang="en-US" sz="1600" smtClean="0"/>
              <a:t>日のセルの表示管理</a:t>
            </a:r>
            <a:endParaRPr kumimoji="1" lang="en-US" altLang="ja-JP" sz="1600" smtClean="0"/>
          </a:p>
          <a:p>
            <a:r>
              <a:rPr kumimoji="1" lang="ja-JP" altLang="en-US" sz="1600" smtClean="0"/>
              <a:t>当日のアクティブ処理</a:t>
            </a:r>
            <a:endParaRPr kumimoji="1" lang="en-US" altLang="ja-JP" sz="1600" smtClean="0"/>
          </a:p>
          <a:p>
            <a:r>
              <a:rPr kumimoji="1" lang="ja-JP" altLang="en-US" sz="1600" smtClean="0"/>
              <a:t>土日の場合の色変化</a:t>
            </a:r>
            <a:endParaRPr kumimoji="1" lang="en-US" altLang="ja-JP" sz="1600" smtClean="0"/>
          </a:p>
          <a:p>
            <a:r>
              <a:rPr lang="ja-JP" altLang="en-US" sz="1600" smtClean="0"/>
              <a:t>範囲外の場合の処理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3456384" cy="57849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■</a:t>
            </a:r>
            <a:r>
              <a:rPr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ポイント</a:t>
            </a:r>
            <a:endParaRPr kumimoji="1" lang="ja-JP" altLang="en-US" sz="2400">
              <a:latin typeface="ヒラギノ角ゴ ProN W3" pitchFamily="34" charset="-128"/>
              <a:ea typeface="ヒラギノ角ゴ ProN W3" pitchFamily="34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899592" y="1340768"/>
            <a:ext cx="763284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◆ローテーション</a:t>
            </a:r>
            <a:endParaRPr kumimoji="1" lang="en-US" altLang="ja-JP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- (BOOL)shouldAutorotateToInterfaceOrientation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           :(UIInterfaceOrientation)interfaceOrientation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99592" y="2348880"/>
            <a:ext cx="727280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◆</a:t>
            </a:r>
            <a:r>
              <a:rPr lang="en-US" altLang="ja-JP" sz="2000" smtClean="0"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GestureRecognizer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UISwipeGestureRecognizer</a:t>
            </a:r>
            <a:endParaRPr lang="en-US" altLang="ja-JP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UITapGestureRecognizer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99592" y="3429000"/>
            <a:ext cx="72728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◆</a:t>
            </a:r>
            <a:r>
              <a:rPr lang="ja-JP" altLang="en-US" sz="2000" smtClean="0"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アニメーション</a:t>
            </a:r>
            <a:endParaRPr lang="en-US" altLang="ja-JP" sz="2000" smtClean="0"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UIView animations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899592" y="4221088"/>
            <a:ext cx="727280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◆日付操作関連</a:t>
            </a:r>
            <a:endParaRPr lang="en-US" altLang="ja-JP" sz="2000" smtClean="0"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NSDate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NSDateFormatter</a:t>
            </a:r>
            <a:endParaRPr lang="en-US" altLang="ja-JP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NSDateComponents</a:t>
            </a:r>
            <a:endParaRPr lang="en-US" altLang="ja-JP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ea typeface="ヒラギノ角ゴ ProN W3" pitchFamily="34" charset="-128"/>
              <a:cs typeface="Consolas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ja-JP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ヒラギノ角ゴ ProN W3" pitchFamily="34" charset="-128"/>
                <a:cs typeface="Consolas" pitchFamily="49" charset="0"/>
              </a:rPr>
              <a:t>	NSCalendar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1365920" cy="57849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■</a:t>
            </a:r>
            <a:r>
              <a:rPr lang="ja-JP" altLang="en-US" sz="2400" smtClean="0">
                <a:latin typeface="ヒラギノ角ゴ ProN W3" pitchFamily="34" charset="-128"/>
                <a:ea typeface="ヒラギノ角ゴ ProN W3" pitchFamily="34" charset="-128"/>
              </a:rPr>
              <a:t>目標</a:t>
            </a:r>
            <a:endParaRPr kumimoji="1" lang="ja-JP" altLang="en-US" sz="2400">
              <a:latin typeface="ヒラギノ角ゴ ProN W3" pitchFamily="34" charset="-128"/>
              <a:ea typeface="ヒラギノ角ゴ ProN W3" pitchFamily="34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3134072" y="2132856"/>
            <a:ext cx="136592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設計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131840" y="2780928"/>
            <a:ext cx="136592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メイク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4572000" y="2132856"/>
            <a:ext cx="136592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2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時間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572000" y="2780928"/>
            <a:ext cx="136592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8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ヒラギノ角ゴ ProN W3" pitchFamily="34" charset="-128"/>
                <a:ea typeface="ヒラギノ角ゴ ProN W3" pitchFamily="34" charset="-128"/>
                <a:cs typeface="+mj-cs"/>
              </a:rPr>
              <a:t>時間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ヒラギノ角ゴ ProN W3" pitchFamily="34" charset="-128"/>
              <a:ea typeface="ヒラギノ角ゴ ProN W3" pitchFamily="34" charset="-128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285</Words>
  <Application>Microsoft Office PowerPoint</Application>
  <PresentationFormat>画面に合わせる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■設計</vt:lpstr>
      <vt:lpstr>■構成(クラス・インスタンス)</vt:lpstr>
      <vt:lpstr>■構成(クラスの階層)</vt:lpstr>
      <vt:lpstr>■構成(クラス・インスタンス)</vt:lpstr>
      <vt:lpstr>■ポイント</vt:lpstr>
      <vt:lpstr>■目標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koji</dc:creator>
  <cp:lastModifiedBy>koji</cp:lastModifiedBy>
  <cp:revision>35</cp:revision>
  <dcterms:created xsi:type="dcterms:W3CDTF">2013-10-09T09:30:58Z</dcterms:created>
  <dcterms:modified xsi:type="dcterms:W3CDTF">2013-10-30T03:14:17Z</dcterms:modified>
</cp:coreProperties>
</file>