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00000"/>
    <a:srgbClr val="DBB7FF"/>
    <a:srgbClr val="E6CDFF"/>
    <a:srgbClr val="E2C5FF"/>
    <a:srgbClr val="BFDDAB"/>
    <a:srgbClr val="C7DDF1"/>
    <a:srgbClr val="B9D4ED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54" autoAdjust="0"/>
    <p:restoredTop sz="94624" autoAdjust="0"/>
  </p:normalViewPr>
  <p:slideViewPr>
    <p:cSldViewPr>
      <p:cViewPr>
        <p:scale>
          <a:sx n="100" d="100"/>
          <a:sy n="100" d="100"/>
        </p:scale>
        <p:origin x="84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05B9-71C1-4914-8244-2C60F7859E43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A226-D5DB-4A25-8ADE-346B6B4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163" y="152402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F4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6736" y="152401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5308" y="152402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3881" y="152401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2454" y="152402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85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1027" y="152401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163" y="542927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20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6736" y="542926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C9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5308" y="542927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3881" y="542926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2454" y="542927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44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1027" y="542926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19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8163" y="933451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6736" y="933450"/>
            <a:ext cx="121857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7DD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9797" y="1321830"/>
            <a:ext cx="606311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34546" y="1323975"/>
            <a:ext cx="600307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6733" y="1323975"/>
            <a:ext cx="1218573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5306" y="1323973"/>
            <a:ext cx="1218573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3877" y="1323972"/>
            <a:ext cx="1218573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3424" y="1323971"/>
            <a:ext cx="2439026" cy="3905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8163" y="152400"/>
            <a:ext cx="7311437" cy="390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8163" y="545066"/>
            <a:ext cx="7311437" cy="390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163" y="937730"/>
            <a:ext cx="2442398" cy="384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7209" y="168909"/>
            <a:ext cx="257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Destination MAC Address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5722" y="559432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Source MAC Address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1423" y="950353"/>
            <a:ext cx="20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Next Protocol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3992" y="1336568"/>
            <a:ext cx="63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3390" y="1333417"/>
            <a:ext cx="85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HLen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0453" y="1319685"/>
            <a:ext cx="85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TOS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07759" y="1319685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Total Length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5644" y="1710201"/>
            <a:ext cx="1218573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44214" y="1710200"/>
            <a:ext cx="1211091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8160" y="1710199"/>
            <a:ext cx="2431891" cy="3905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8097" y="1705913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Identification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1526" y="1714496"/>
            <a:ext cx="454696" cy="386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52921" y="1753719"/>
            <a:ext cx="85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Flags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09576" y="1715180"/>
            <a:ext cx="767659" cy="385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7233" y="1715178"/>
            <a:ext cx="1218573" cy="385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06222" y="1714736"/>
            <a:ext cx="1987293" cy="38598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1115" y="1710891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Frag Offset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9163" y="2100721"/>
            <a:ext cx="122019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90581" y="2094279"/>
            <a:ext cx="85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TTL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42247" y="2100878"/>
            <a:ext cx="1218573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60121" y="2094436"/>
            <a:ext cx="121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Next Proto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50990" y="2099986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69561" y="2099985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49108" y="2099984"/>
            <a:ext cx="2443342" cy="3905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3443" y="2095698"/>
            <a:ext cx="19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Header Checksum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20515" y="2489789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43126" y="2489788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350648" y="2489787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72917" y="2489786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9798" y="2489785"/>
            <a:ext cx="4873596" cy="3905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1327" y="2495659"/>
            <a:ext cx="19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Source IP Address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0515" y="2874412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43126" y="2874411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50648" y="2874410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72917" y="2874409"/>
            <a:ext cx="1220729" cy="39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BFD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19798" y="2874408"/>
            <a:ext cx="4873596" cy="3905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61023" y="288028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Destination IP Address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21968" y="3263317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40539" y="3263316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20086" y="3263315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74421" y="3259029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Source Port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53662" y="3261981"/>
            <a:ext cx="1221158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74817" y="3261980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54364" y="3261979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08699" y="3257693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Destivation</a:t>
            </a: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Port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20515" y="3648810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143126" y="3648809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50648" y="3648808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917" y="3648807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19798" y="3648806"/>
            <a:ext cx="487359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35109" y="3657601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Sequence Number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515" y="4026714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43126" y="4026713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350648" y="4026712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72917" y="4026711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19798" y="4026710"/>
            <a:ext cx="487359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35109" y="4035505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ACK Number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18868" y="4424538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37439" y="4424537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26108" y="4424536"/>
            <a:ext cx="1829904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71321" y="4420250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Flags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50562" y="4423202"/>
            <a:ext cx="1221158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71717" y="4423201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351264" y="4423200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05599" y="4418914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Window Size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1629" y="4425807"/>
            <a:ext cx="601123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4949" y="4433106"/>
            <a:ext cx="7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HLen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23613" y="4813601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42184" y="4813600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21731" y="4813599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76066" y="4809313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TCP Checksum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55307" y="4812265"/>
            <a:ext cx="1221158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76462" y="4812264"/>
            <a:ext cx="121641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49108" y="4812263"/>
            <a:ext cx="2441674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10344" y="4807977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Urgent Pointer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19214" y="5195296"/>
            <a:ext cx="4873596" cy="181510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4949" y="152400"/>
            <a:ext cx="7384651" cy="6858000"/>
            <a:chOff x="844949" y="152400"/>
            <a:chExt cx="7384651" cy="6858000"/>
          </a:xfrm>
        </p:grpSpPr>
        <p:sp>
          <p:nvSpPr>
            <p:cNvPr id="4" name="Rectangle 3"/>
            <p:cNvSpPr/>
            <p:nvPr/>
          </p:nvSpPr>
          <p:spPr>
            <a:xfrm>
              <a:off x="918163" y="152402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F4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6736" y="152401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EC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5308" y="152402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3881" y="152401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2454" y="152402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85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11027" y="152401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8163" y="542927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20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6736" y="542926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C9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5308" y="542927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3881" y="542926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2454" y="542927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44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1027" y="542926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19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8163" y="933451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36736" y="933450"/>
              <a:ext cx="121857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C7DD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9797" y="1321830"/>
              <a:ext cx="606311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34546" y="1323975"/>
              <a:ext cx="600307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36733" y="1323975"/>
              <a:ext cx="1218573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5306" y="1323973"/>
              <a:ext cx="1218573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3877" y="1323972"/>
              <a:ext cx="1218573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53424" y="1323971"/>
              <a:ext cx="2439026" cy="39052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8163" y="152400"/>
              <a:ext cx="7311437" cy="39052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8163" y="545066"/>
              <a:ext cx="7311437" cy="39052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8163" y="937730"/>
              <a:ext cx="2442398" cy="3841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7209" y="168909"/>
              <a:ext cx="2570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Destination MAC Address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722" y="559432"/>
              <a:ext cx="2130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Source MAC Address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1423" y="950353"/>
              <a:ext cx="206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Next Protocol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3992" y="1336568"/>
              <a:ext cx="63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Ver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13390" y="1333417"/>
              <a:ext cx="85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HLen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80453" y="1319685"/>
              <a:ext cx="85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TOS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07759" y="1319685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Total Length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5644" y="1710201"/>
              <a:ext cx="1218573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44214" y="1710200"/>
              <a:ext cx="1211091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8160" y="1710199"/>
              <a:ext cx="2431891" cy="39052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78097" y="1705913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Identification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1526" y="1714496"/>
              <a:ext cx="454696" cy="386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52921" y="1753719"/>
              <a:ext cx="859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Flags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09576" y="1715180"/>
              <a:ext cx="767659" cy="3855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233" y="1715178"/>
              <a:ext cx="1218573" cy="3855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06222" y="1714736"/>
              <a:ext cx="1987293" cy="38598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11115" y="1710891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Frag Offset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9163" y="2100721"/>
              <a:ext cx="122019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90581" y="2094279"/>
              <a:ext cx="85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TTL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42247" y="2100878"/>
              <a:ext cx="1218573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60121" y="2094436"/>
              <a:ext cx="12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Next Proto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50990" y="2099986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9561" y="2099985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9108" y="2099984"/>
              <a:ext cx="2443342" cy="39052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03443" y="2095698"/>
              <a:ext cx="1942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Header Checksum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0515" y="2489789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43126" y="2489788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50648" y="2489787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917" y="2489786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9798" y="2489785"/>
              <a:ext cx="4873596" cy="39052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61327" y="2495659"/>
              <a:ext cx="1942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Source IP Address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0515" y="2874412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43126" y="2874411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50648" y="2874410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72917" y="2874409"/>
              <a:ext cx="1220729" cy="390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BFD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9798" y="2874408"/>
              <a:ext cx="4873596" cy="39052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1023" y="288028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Destination IP Address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1968" y="3263317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40539" y="3263316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20086" y="3263315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74421" y="3259029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Source Port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53662" y="3261981"/>
              <a:ext cx="1221158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74817" y="3261980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54364" y="3261979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8699" y="3257693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Destivation</a:t>
              </a:r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 Port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20515" y="3648810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43126" y="3648809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350648" y="3648808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72917" y="3648807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19798" y="3648806"/>
              <a:ext cx="487359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35109" y="3657601"/>
              <a:ext cx="312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Sequence Number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20515" y="4026714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43126" y="4026713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50648" y="4026712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2917" y="4026711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19798" y="4026710"/>
              <a:ext cx="487359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35109" y="4035505"/>
              <a:ext cx="312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ACK Number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18868" y="4424538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37439" y="4424537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26108" y="4424536"/>
              <a:ext cx="1829904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1321" y="4420250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Flags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50562" y="4423202"/>
              <a:ext cx="1221158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71717" y="4423201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51264" y="4423200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05599" y="4418914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Window Size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21629" y="4425807"/>
              <a:ext cx="601123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4949" y="4433106"/>
              <a:ext cx="74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HLen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23613" y="4813601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42184" y="4813600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21731" y="4813599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76066" y="4809313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TCP Checksum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55307" y="4812265"/>
              <a:ext cx="1221158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6462" y="4812264"/>
              <a:ext cx="121641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49108" y="4812263"/>
              <a:ext cx="2441674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10344" y="4807977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Urgent Pointer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9214" y="5195296"/>
              <a:ext cx="4873596" cy="1815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00069 -0.7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844949" y="-1304194"/>
            <a:ext cx="8070452" cy="8759383"/>
            <a:chOff x="844949" y="-1304194"/>
            <a:chExt cx="8070452" cy="8759383"/>
          </a:xfrm>
        </p:grpSpPr>
        <p:sp>
          <p:nvSpPr>
            <p:cNvPr id="72" name="Rectangle 71"/>
            <p:cNvSpPr/>
            <p:nvPr/>
          </p:nvSpPr>
          <p:spPr>
            <a:xfrm>
              <a:off x="920515" y="-1304190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43126" y="-1304191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50648" y="-1304192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72917" y="-1304193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9798" y="-1304194"/>
              <a:ext cx="487359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35109" y="-1295399"/>
              <a:ext cx="312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Sequence Number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20515" y="-926286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43126" y="-926287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50648" y="-926288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72917" y="-926289"/>
              <a:ext cx="1220729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9798" y="-926290"/>
              <a:ext cx="487359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35109" y="-917495"/>
              <a:ext cx="312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ACK Number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8868" y="-528462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7439" y="-528463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6108" y="-528464"/>
              <a:ext cx="1829904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71321" y="-532750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Flags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50562" y="-529798"/>
              <a:ext cx="1221158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1717" y="-529799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51264" y="-529800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5599" y="-534086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Window Size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21629" y="-527193"/>
              <a:ext cx="601123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4949" y="-519894"/>
              <a:ext cx="74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HLen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23613" y="-139399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42184" y="-139400"/>
              <a:ext cx="121857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1731" y="-139401"/>
              <a:ext cx="2439026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6066" y="-143687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TCP Checksum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55307" y="-140735"/>
              <a:ext cx="1221158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E2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76462" y="-140736"/>
              <a:ext cx="1216413" cy="390525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DB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49108" y="-140737"/>
              <a:ext cx="2441674" cy="390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0344" y="-145023"/>
              <a:ext cx="193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Urgent Pointer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21545" y="250800"/>
              <a:ext cx="1220199" cy="390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1030" y="235660"/>
              <a:ext cx="85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Type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79899" y="249662"/>
              <a:ext cx="3562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Type=0x16 : “Hand-Shake”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20340" y="641325"/>
              <a:ext cx="1220199" cy="390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40539" y="641324"/>
              <a:ext cx="1220199" cy="390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340" y="641323"/>
              <a:ext cx="2443515" cy="39052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346816" y="651919"/>
              <a:ext cx="157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Version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30337" y="662251"/>
              <a:ext cx="203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=0x0301  (SSH 3.1)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20340" y="1022031"/>
              <a:ext cx="1220199" cy="390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40539" y="1022030"/>
              <a:ext cx="1220199" cy="390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20340" y="1022029"/>
              <a:ext cx="2443515" cy="39052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46816" y="1032625"/>
              <a:ext cx="157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Length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27219" y="1032625"/>
              <a:ext cx="3562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(bytes, from here)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20340" y="1419115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90600" y="1418713"/>
              <a:ext cx="114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HS Type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5113" y="1429711"/>
              <a:ext cx="419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Hand-Shake Type=01 : “Client-Hello”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20340" y="1803839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40539" y="1803838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922895" y="1809640"/>
              <a:ext cx="157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Length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357842" y="1803836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20340" y="1803837"/>
              <a:ext cx="3656122" cy="390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19687" y="1821271"/>
              <a:ext cx="3562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(bytes, from here)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20340" y="2196632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40539" y="2196631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20340" y="2196630"/>
              <a:ext cx="2443515" cy="390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46816" y="2207226"/>
              <a:ext cx="157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Version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530337" y="2217558"/>
              <a:ext cx="203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=0x0301  (SSH 3.1)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18161" y="2587931"/>
              <a:ext cx="7997240" cy="9867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09860" y="2903366"/>
              <a:ext cx="1966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32 random bytes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18160" y="3574666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48185" y="3574839"/>
              <a:ext cx="114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Sid Len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42353" y="3585262"/>
              <a:ext cx="3562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Session-ID Length, can be 0x00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19588" y="3963378"/>
              <a:ext cx="799581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72528" y="3971994"/>
              <a:ext cx="15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Session ID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20340" y="4352872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140539" y="4352871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20340" y="4352870"/>
              <a:ext cx="2443515" cy="390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48185" y="4363466"/>
              <a:ext cx="242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Cipher Suites Length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405406" y="4373110"/>
              <a:ext cx="4366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Must have </a:t>
              </a:r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atleast</a:t>
              </a:r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 one Non-NULL Cipher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19588" y="4749000"/>
              <a:ext cx="7995813" cy="760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48184" y="4752958"/>
              <a:ext cx="773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Cyphers: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944413" y="4742615"/>
              <a:ext cx="57461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0xC014 = </a:t>
              </a:r>
              <a:r>
                <a:rPr lang="en-US" sz="1400" i="1" dirty="0" smtClean="0"/>
                <a:t>TLS_ECDHE_RSA_WITH_AES_256_CBC_SHA</a:t>
              </a:r>
            </a:p>
            <a:p>
              <a:r>
                <a:rPr lang="en-US" sz="1400" dirty="0" smtClean="0"/>
                <a:t>0x0005 = </a:t>
              </a:r>
              <a:r>
                <a:rPr lang="en-US" sz="1400" i="1" dirty="0" smtClean="0"/>
                <a:t>TLS_RSA_WITH_RC4_128_SHA</a:t>
              </a:r>
            </a:p>
            <a:p>
              <a:r>
                <a:rPr lang="en-US" sz="1400" dirty="0" smtClean="0"/>
                <a:t>0x0033 = </a:t>
              </a:r>
              <a:r>
                <a:rPr lang="en-US" sz="1400" i="1" dirty="0" smtClean="0"/>
                <a:t>TLS_DHE_RSA_WITH_AES_128_CBC_SHA</a:t>
              </a:r>
            </a:p>
            <a:p>
              <a:endParaRPr lang="en-US" sz="14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18160" y="5516440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48185" y="5516613"/>
              <a:ext cx="114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CM Len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79899" y="5534868"/>
              <a:ext cx="528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Compression Methods Length, must have </a:t>
              </a:r>
              <a:r>
                <a:rPr lang="en-US" dirty="0" err="1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atleast</a:t>
              </a:r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 one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12637" y="5906964"/>
              <a:ext cx="7995813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90600" y="5915580"/>
              <a:ext cx="792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Compression Methods: 0x00=</a:t>
              </a:r>
              <a:r>
                <a:rPr lang="en-US" i="1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No Compression</a:t>
              </a:r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,   0x01=</a:t>
              </a:r>
              <a:r>
                <a:rPr lang="en-US" i="1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Zip</a:t>
              </a:r>
              <a:endParaRPr lang="en-US" i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15813" y="6303599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136012" y="6303598"/>
              <a:ext cx="1220199" cy="3905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5813" y="6303597"/>
              <a:ext cx="2443515" cy="390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43658" y="6314193"/>
              <a:ext cx="2422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Extensions Length</a:t>
              </a:r>
              <a:endPara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12637" y="6694290"/>
              <a:ext cx="7995813" cy="760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90601" y="6704716"/>
              <a:ext cx="78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Extensions       0x00, 0x0f, 0x00, 0x01, 0x0 : </a:t>
              </a:r>
              <a:r>
                <a:rPr lang="en-US" b="1" dirty="0" smtClean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Heart-Beat extension</a:t>
              </a:r>
              <a:endParaRPr lang="en-US" b="1" i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4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3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30278 L -5.55556E-7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920515" y="-926286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43126" y="-926287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0648" y="-926288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2917" y="-926289"/>
            <a:ext cx="1220729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9798" y="-926290"/>
            <a:ext cx="487359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35109" y="-917495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ACK Number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8868" y="-528462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7439" y="-528463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6108" y="-528464"/>
            <a:ext cx="1829904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71321" y="-532750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Flags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50562" y="-529798"/>
            <a:ext cx="1221158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1717" y="-529799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51264" y="-529800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05599" y="-534086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Window Size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21629" y="-527193"/>
            <a:ext cx="601123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4949" y="-519894"/>
            <a:ext cx="7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HLen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23613" y="-139399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142184" y="-139400"/>
            <a:ext cx="121857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21731" y="-139401"/>
            <a:ext cx="2439026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76066" y="-143687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TCP Checksum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55307" y="-140735"/>
            <a:ext cx="1221158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6462" y="-140736"/>
            <a:ext cx="1216413" cy="390525"/>
          </a:xfrm>
          <a:prstGeom prst="rect">
            <a:avLst/>
          </a:prstGeom>
          <a:solidFill>
            <a:srgbClr val="FFCCFF"/>
          </a:solidFill>
          <a:ln w="28575">
            <a:solidFill>
              <a:srgbClr val="DB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49108" y="-140737"/>
            <a:ext cx="2441674" cy="390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10344" y="-145023"/>
            <a:ext cx="1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Urgent Pointer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21545" y="250800"/>
            <a:ext cx="1220199" cy="39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1030" y="235660"/>
            <a:ext cx="85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Type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79899" y="249662"/>
            <a:ext cx="3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Type=0x18 : </a:t>
            </a:r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“Heart-Beat”</a:t>
            </a:r>
            <a:endParaRPr lang="en-US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20340" y="641325"/>
            <a:ext cx="1220199" cy="39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140539" y="641324"/>
            <a:ext cx="1220199" cy="39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20340" y="641323"/>
            <a:ext cx="2443515" cy="3905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46816" y="651919"/>
            <a:ext cx="157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Version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30337" y="662251"/>
            <a:ext cx="203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=0x0301  (SSH 3.1)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0340" y="1022031"/>
            <a:ext cx="1220199" cy="39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40539" y="1022030"/>
            <a:ext cx="1220199" cy="39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20340" y="1022029"/>
            <a:ext cx="2443515" cy="3905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46816" y="1032625"/>
            <a:ext cx="157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Length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27219" y="1032625"/>
            <a:ext cx="3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(bytes, from here)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20340" y="1419115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0600" y="1418713"/>
            <a:ext cx="1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HS Type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05113" y="1429711"/>
            <a:ext cx="548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Hand-Shake Type=01 : “Heart-Beat Request”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20340" y="1803839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40539" y="1803838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1030" y="1809994"/>
            <a:ext cx="20331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Payload Length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20339" y="1803837"/>
            <a:ext cx="2443515" cy="3905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97473" y="1821271"/>
            <a:ext cx="46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(bytes, from here)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18163" y="2195880"/>
            <a:ext cx="799581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652868" y="2201419"/>
            <a:ext cx="15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Payload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51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0340" y="-1279481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0539" y="-1279482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0340" y="-1279483"/>
            <a:ext cx="2443515" cy="3905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6816" y="-1268887"/>
            <a:ext cx="157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Version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0337" y="-1258555"/>
            <a:ext cx="203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=0x0301  (SSH 3.1)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8161" y="-888182"/>
            <a:ext cx="7997240" cy="986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9860" y="-572747"/>
            <a:ext cx="196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32 random bytes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8160" y="98553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185" y="98726"/>
            <a:ext cx="1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Sid Len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2353" y="109149"/>
            <a:ext cx="3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Session-ID Length, can be 0x00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9588" y="487265"/>
            <a:ext cx="799581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2528" y="495881"/>
            <a:ext cx="15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Session ID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0340" y="876759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40539" y="876758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0340" y="876757"/>
            <a:ext cx="2443515" cy="3905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8185" y="887353"/>
            <a:ext cx="24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Cipher Suites Length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05406" y="896997"/>
            <a:ext cx="436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Must have </a:t>
            </a:r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atleast</a:t>
            </a: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one Non-NULL Cipher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9588" y="1272887"/>
            <a:ext cx="7995813" cy="760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184" y="1276845"/>
            <a:ext cx="77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Cyphers: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4413" y="1266502"/>
            <a:ext cx="5746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0xC014 = </a:t>
            </a:r>
            <a:r>
              <a:rPr lang="en-US" sz="1400" i="1" dirty="0" smtClean="0"/>
              <a:t>TLS_ECDHE_RSA_WITH_AES_256_CBC_SHA</a:t>
            </a:r>
          </a:p>
          <a:p>
            <a:r>
              <a:rPr lang="en-US" sz="1400" dirty="0" smtClean="0"/>
              <a:t>0x0005 = </a:t>
            </a:r>
            <a:r>
              <a:rPr lang="en-US" sz="1400" i="1" dirty="0" smtClean="0"/>
              <a:t>TLS_RSA_WITH_RC4_128_SHA</a:t>
            </a:r>
          </a:p>
          <a:p>
            <a:r>
              <a:rPr lang="en-US" sz="1400" dirty="0" smtClean="0"/>
              <a:t>0x0033 = </a:t>
            </a:r>
            <a:r>
              <a:rPr lang="en-US" sz="1400" i="1" dirty="0" smtClean="0"/>
              <a:t>TLS_DHE_RSA_WITH_AES_128_CBC_SHA</a:t>
            </a:r>
          </a:p>
          <a:p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918160" y="2040327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8185" y="2040500"/>
            <a:ext cx="1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CM Len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9899" y="2058755"/>
            <a:ext cx="528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Compression Methods Length, must have </a:t>
            </a:r>
            <a:r>
              <a:rPr lang="en-US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atleast</a:t>
            </a: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one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2637" y="2430851"/>
            <a:ext cx="7995813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0600" y="2439467"/>
            <a:ext cx="79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Compression Methods: 0x00=</a:t>
            </a:r>
            <a:r>
              <a:rPr lang="en-US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No Compression</a:t>
            </a:r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  0x01=</a:t>
            </a:r>
            <a:r>
              <a:rPr lang="en-US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Zip</a:t>
            </a:r>
            <a:endParaRPr lang="en-US" i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5812" y="2823969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36011" y="2823968"/>
            <a:ext cx="1220199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5812" y="2823967"/>
            <a:ext cx="2443515" cy="3905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3657" y="2834563"/>
            <a:ext cx="24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Extensions Length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36" y="3214660"/>
            <a:ext cx="7995813" cy="760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600" y="3225086"/>
            <a:ext cx="78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Extensions       0x00, 0x0f, 0x00, 0x01, 0x0 : </a:t>
            </a:r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Heart-Beat extension</a:t>
            </a:r>
            <a:endParaRPr lang="en-US" b="1" i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77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343</Words>
  <Application>Microsoft Office PowerPoint</Application>
  <PresentationFormat>On-screen Show (4:3)</PresentationFormat>
  <Paragraphs>132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shooshx</dc:creator>
  <cp:lastModifiedBy>shooshx</cp:lastModifiedBy>
  <cp:revision>15</cp:revision>
  <dcterms:created xsi:type="dcterms:W3CDTF">2014-05-07T20:23:56Z</dcterms:created>
  <dcterms:modified xsi:type="dcterms:W3CDTF">2014-05-07T23:35:36Z</dcterms:modified>
</cp:coreProperties>
</file>