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BFEB-011B-476A-BD08-F2C459E0216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C50D-A632-4785-B90E-99C1F651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652693" y="548570"/>
            <a:ext cx="4604626" cy="4194619"/>
            <a:chOff x="2596823" y="515619"/>
            <a:chExt cx="4604626" cy="4194619"/>
          </a:xfrm>
        </p:grpSpPr>
        <p:grpSp>
          <p:nvGrpSpPr>
            <p:cNvPr id="8" name="Group 7"/>
            <p:cNvGrpSpPr/>
            <p:nvPr/>
          </p:nvGrpSpPr>
          <p:grpSpPr>
            <a:xfrm>
              <a:off x="4269214" y="515619"/>
              <a:ext cx="914402" cy="1046205"/>
              <a:chOff x="4316625" y="576649"/>
              <a:chExt cx="914402" cy="104620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316627" y="576649"/>
                <a:ext cx="914400" cy="3007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316627" y="877415"/>
                <a:ext cx="914400" cy="745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316625" y="611616"/>
                <a:ext cx="864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 smtClean="0"/>
                  <a:t>SpaceParticle</a:t>
                </a:r>
                <a:endParaRPr lang="en-US" sz="9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16625" y="912383"/>
                <a:ext cx="7393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</a:t>
                </a:r>
                <a:r>
                  <a:rPr lang="en-US" sz="900" dirty="0" smtClean="0"/>
                  <a:t>oordinates</a:t>
                </a:r>
              </a:p>
              <a:p>
                <a:r>
                  <a:rPr lang="en-US" sz="900" dirty="0"/>
                  <a:t>d</a:t>
                </a:r>
                <a:r>
                  <a:rPr lang="en-US" sz="900" dirty="0" smtClean="0"/>
                  <a:t>iameter</a:t>
                </a:r>
              </a:p>
              <a:p>
                <a:r>
                  <a:rPr lang="en-US" sz="900" dirty="0"/>
                  <a:t>c</a:t>
                </a:r>
                <a:r>
                  <a:rPr lang="en-US" sz="900" dirty="0" smtClean="0"/>
                  <a:t>olor</a:t>
                </a:r>
              </a:p>
              <a:p>
                <a:r>
                  <a:rPr lang="en-US" sz="900" dirty="0" smtClean="0"/>
                  <a:t>name</a:t>
                </a:r>
                <a:endParaRPr lang="en-US" sz="9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216688" y="2158876"/>
              <a:ext cx="1010213" cy="1346302"/>
              <a:chOff x="5290209" y="2838520"/>
              <a:chExt cx="1010213" cy="134630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338116" y="2838520"/>
                <a:ext cx="914400" cy="3007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38116" y="3139286"/>
                <a:ext cx="914400" cy="1045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114" y="2873487"/>
                <a:ext cx="864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Planet</a:t>
                </a:r>
                <a:endParaRPr lang="en-US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90209" y="3139285"/>
                <a:ext cx="10102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Star</a:t>
                </a:r>
              </a:p>
              <a:p>
                <a:r>
                  <a:rPr lang="en-US" sz="900" dirty="0" smtClean="0"/>
                  <a:t>Moon []</a:t>
                </a:r>
              </a:p>
              <a:p>
                <a:r>
                  <a:rPr lang="en-US" sz="900" dirty="0" smtClean="0"/>
                  <a:t>Ring []</a:t>
                </a:r>
              </a:p>
              <a:p>
                <a:r>
                  <a:rPr lang="en-US" sz="900" dirty="0" smtClean="0"/>
                  <a:t>Speed</a:t>
                </a:r>
              </a:p>
              <a:p>
                <a:r>
                  <a:rPr lang="en-US" sz="900" dirty="0"/>
                  <a:t>t</a:t>
                </a:r>
                <a:r>
                  <a:rPr lang="en-US" sz="900" dirty="0" smtClean="0"/>
                  <a:t>heta</a:t>
                </a:r>
              </a:p>
              <a:p>
                <a:r>
                  <a:rPr lang="en-US" sz="900" dirty="0" err="1" smtClean="0"/>
                  <a:t>distanceFromStar</a:t>
                </a:r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623746" y="2193452"/>
              <a:ext cx="914402" cy="658339"/>
              <a:chOff x="2623746" y="2193452"/>
              <a:chExt cx="914402" cy="65833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23748" y="2193452"/>
                <a:ext cx="914400" cy="3007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3748" y="2494219"/>
                <a:ext cx="914400" cy="3575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23746" y="2228419"/>
                <a:ext cx="864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Star</a:t>
                </a:r>
                <a:endParaRPr lang="en-US" sz="9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23746" y="2529186"/>
                <a:ext cx="579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Planet []</a:t>
                </a:r>
                <a:endParaRPr lang="en-US" sz="9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862798" y="2166632"/>
              <a:ext cx="1338651" cy="1046205"/>
              <a:chOff x="4316625" y="576649"/>
              <a:chExt cx="1122423" cy="104620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316627" y="576649"/>
                <a:ext cx="914400" cy="3007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16627" y="877415"/>
                <a:ext cx="914400" cy="745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16625" y="611616"/>
                <a:ext cx="864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Moon</a:t>
                </a:r>
                <a:endParaRPr lang="en-US" sz="9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16625" y="912383"/>
                <a:ext cx="1122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Planet</a:t>
                </a:r>
              </a:p>
              <a:p>
                <a:r>
                  <a:rPr lang="en-US" sz="900" dirty="0" smtClean="0"/>
                  <a:t>speed</a:t>
                </a:r>
              </a:p>
              <a:p>
                <a:r>
                  <a:rPr lang="en-US" sz="900" dirty="0" smtClean="0"/>
                  <a:t>theta</a:t>
                </a:r>
              </a:p>
              <a:p>
                <a:r>
                  <a:rPr lang="en-US" sz="900" dirty="0" err="1" smtClean="0"/>
                  <a:t>distanceFromPlanet</a:t>
                </a:r>
                <a:endParaRPr lang="en-US" sz="9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596823" y="577729"/>
              <a:ext cx="914402" cy="808831"/>
              <a:chOff x="2596823" y="577729"/>
              <a:chExt cx="914402" cy="80883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596825" y="577729"/>
                <a:ext cx="914400" cy="3007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96825" y="878495"/>
                <a:ext cx="914400" cy="5080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96823" y="612696"/>
                <a:ext cx="864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Coordinates</a:t>
                </a:r>
                <a:endParaRPr lang="en-US" sz="9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96823" y="913463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 smtClean="0"/>
                  <a:t>xAxis</a:t>
                </a:r>
                <a:endParaRPr lang="en-US" sz="900" dirty="0" smtClean="0"/>
              </a:p>
              <a:p>
                <a:r>
                  <a:rPr lang="en-US" sz="900" dirty="0" err="1" smtClean="0"/>
                  <a:t>yAxis</a:t>
                </a:r>
                <a:endParaRPr lang="en-US" sz="900" dirty="0" smtClean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264593" y="3945409"/>
              <a:ext cx="914402" cy="764829"/>
              <a:chOff x="4264593" y="3945409"/>
              <a:chExt cx="914402" cy="76482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264595" y="3945409"/>
                <a:ext cx="914400" cy="3245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64595" y="4270006"/>
                <a:ext cx="914400" cy="440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64593" y="3983147"/>
                <a:ext cx="864973" cy="24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Ring</a:t>
                </a:r>
                <a:endParaRPr lang="en-US" sz="9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64593" y="4307744"/>
                <a:ext cx="184731" cy="249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080948" y="1551384"/>
              <a:ext cx="3327129" cy="642068"/>
              <a:chOff x="3080948" y="1551384"/>
              <a:chExt cx="3327129" cy="642068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4633722" y="1551384"/>
                <a:ext cx="185388" cy="108442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Elbow Connector 36"/>
              <p:cNvCxnSpPr>
                <a:stCxn id="15" idx="0"/>
                <a:endCxn id="35" idx="3"/>
              </p:cNvCxnSpPr>
              <p:nvPr/>
            </p:nvCxnSpPr>
            <p:spPr>
              <a:xfrm rot="5400000" flipH="1" flipV="1">
                <a:off x="3636869" y="1103905"/>
                <a:ext cx="533626" cy="164546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0" idx="0"/>
                <a:endCxn id="35" idx="3"/>
              </p:cNvCxnSpPr>
              <p:nvPr/>
            </p:nvCxnSpPr>
            <p:spPr>
              <a:xfrm rot="5400000" flipH="1" flipV="1">
                <a:off x="4474580" y="1907041"/>
                <a:ext cx="499050" cy="462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20" idx="0"/>
                <a:endCxn id="35" idx="3"/>
              </p:cNvCxnSpPr>
              <p:nvPr/>
            </p:nvCxnSpPr>
            <p:spPr>
              <a:xfrm rot="16200000" flipV="1">
                <a:off x="5313844" y="1072398"/>
                <a:ext cx="506806" cy="16816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V="1">
              <a:off x="3511225" y="988543"/>
              <a:ext cx="753368" cy="12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63263" y="77026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3587" y="757319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US" sz="9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538148" y="2644602"/>
              <a:ext cx="726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9840" y="2608447"/>
              <a:ext cx="672958" cy="2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30" idx="0"/>
              <a:endCxn id="11" idx="2"/>
            </p:cNvCxnSpPr>
            <p:nvPr/>
          </p:nvCxnSpPr>
          <p:spPr>
            <a:xfrm flipV="1">
              <a:off x="4721795" y="3505178"/>
              <a:ext cx="0" cy="440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80490" y="371457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0..*</a:t>
              </a:r>
              <a:endParaRPr 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37686" y="236946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0..*</a:t>
              </a:r>
              <a:endParaRPr lang="en-US" sz="9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11225" y="234769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64017" y="349106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59000" y="237880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0..*</a:t>
              </a:r>
              <a:endParaRPr lang="en-US" sz="9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89837" y="236946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US" sz="9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488081" y="493594"/>
            <a:ext cx="2281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Star, Planet and Moon are </a:t>
            </a:r>
            <a:r>
              <a:rPr lang="en-US" sz="900" dirty="0" err="1" smtClean="0"/>
              <a:t>SpaceParticle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Every particle in space has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Sun is a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Star can have 0 or more planets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Earth is a Planet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Earth has one Moon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Other planet can have 0 or more moons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Saturn has a 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Other planet can have 0 or more rings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344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shazia</dc:creator>
  <cp:lastModifiedBy>shazia</cp:lastModifiedBy>
  <cp:revision>9</cp:revision>
  <dcterms:created xsi:type="dcterms:W3CDTF">2016-02-06T14:57:13Z</dcterms:created>
  <dcterms:modified xsi:type="dcterms:W3CDTF">2016-02-06T15:36:56Z</dcterms:modified>
</cp:coreProperties>
</file>