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2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CFB2-95B8-2E46-A4A4-98336894A3A7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55265-5587-734C-A5D4-C5E48E5B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Session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Due Sunday, October 11, at 11:59 p.m. Central Time</a:t>
            </a:r>
          </a:p>
          <a:p>
            <a:r>
              <a:rPr lang="en-US" dirty="0" smtClean="0"/>
              <a:t>No more than 7 pages, at least 11 point Helvetica, Geneva, or Ariel font, 1 inch margins</a:t>
            </a:r>
          </a:p>
          <a:p>
            <a:r>
              <a:rPr lang="en-US" dirty="0" smtClean="0"/>
              <a:t>Upload finished document to the LMS on the project upload page</a:t>
            </a:r>
          </a:p>
          <a:p>
            <a:r>
              <a:rPr lang="en-US" dirty="0" smtClean="0"/>
              <a:t>Live Session 7 on </a:t>
            </a:r>
            <a:r>
              <a:rPr lang="en-US" smtClean="0"/>
              <a:t>October 11 </a:t>
            </a:r>
            <a:r>
              <a:rPr lang="en-US" dirty="0" smtClean="0"/>
              <a:t>– don’t forget quiz!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 (25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Aesthetics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Spelling and Grammar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Logical flow of thought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Defined sections with headings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Placement of figures and tables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Appropriate captions on figures and tables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Code given in appendix (not included in page count)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Descriptive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(75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Thorough explanation of data set and variables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Testable hypothesis stated appropriately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Exploratory analysis done with appropriate plots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Results of EDA interpreted correctly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Regression model given as equation with accompanying statistics, statistical significance stated and interpreted appropriately in the context of </a:t>
            </a:r>
            <a:r>
              <a:rPr lang="en-US" smtClean="0"/>
              <a:t>the </a:t>
            </a:r>
            <a:r>
              <a:rPr lang="en-US" smtClean="0"/>
              <a:t>problem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Regression diagnostics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Conclusion in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Live Session 5</vt:lpstr>
      <vt:lpstr>Announcements</vt:lpstr>
      <vt:lpstr>Mechanics (25 points)</vt:lpstr>
      <vt:lpstr>Analysis (75 points)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5</dc:title>
  <dc:creator>Monnie McGee</dc:creator>
  <cp:lastModifiedBy>Monnie McGee</cp:lastModifiedBy>
  <cp:revision>4</cp:revision>
  <dcterms:created xsi:type="dcterms:W3CDTF">2015-06-10T20:18:12Z</dcterms:created>
  <dcterms:modified xsi:type="dcterms:W3CDTF">2015-10-05T00:17:16Z</dcterms:modified>
</cp:coreProperties>
</file>