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handoutMasterIdLst>
    <p:handoutMasterId r:id="rId14"/>
  </p:handoutMasterIdLst>
  <p:sldIdLst>
    <p:sldId id="312" r:id="rId5"/>
    <p:sldId id="304" r:id="rId6"/>
    <p:sldId id="317" r:id="rId7"/>
    <p:sldId id="313" r:id="rId8"/>
    <p:sldId id="316" r:id="rId9"/>
    <p:sldId id="315" r:id="rId10"/>
    <p:sldId id="314" r:id="rId11"/>
    <p:sldId id="297"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88" autoAdjust="0"/>
  </p:normalViewPr>
  <p:slideViewPr>
    <p:cSldViewPr snapToGrid="0" snapToObjects="1">
      <p:cViewPr varScale="1">
        <p:scale>
          <a:sx n="85" d="100"/>
          <a:sy n="85" d="100"/>
        </p:scale>
        <p:origin x="590" y="6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90561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131820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42154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652208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59840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Console Monkey</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ABOUT</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fontScale="70000" lnSpcReduction="20000"/>
          </a:bodyPr>
          <a:lstStyle/>
          <a:p>
            <a:r>
              <a:rPr lang="en-US" dirty="0" err="1"/>
              <a:t>ConsoleMonkey</a:t>
            </a:r>
            <a:r>
              <a:rPr lang="en-US" dirty="0"/>
              <a:t> aims to solve the common problem of improving typing skills in an easy and personalized way through a simple console application. The project is all about helping users get better at typing faster and more accurately. It offers features like custom typing practice sessions, detailed performance feedback, varied content for practice, and keeping track of progress over time. The main goal is to make typing practice enjoyable and effective for users, so they can see real improvements in their skills without any hassle.</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Features</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a:bodyPr>
          <a:lstStyle/>
          <a:p>
            <a:pPr marL="342900" indent="-342900">
              <a:buFontTx/>
              <a:buChar char="-"/>
            </a:pPr>
            <a:r>
              <a:rPr lang="en-US" dirty="0"/>
              <a:t>Typing practice</a:t>
            </a:r>
          </a:p>
          <a:p>
            <a:pPr marL="342900" indent="-342900">
              <a:buFontTx/>
              <a:buChar char="-"/>
            </a:pPr>
            <a:r>
              <a:rPr lang="en-US" dirty="0"/>
              <a:t>Performance evaluation</a:t>
            </a:r>
          </a:p>
          <a:p>
            <a:pPr marL="342900" indent="-342900">
              <a:buFontTx/>
              <a:buChar char="-"/>
            </a:pPr>
            <a:r>
              <a:rPr lang="en-US" dirty="0"/>
              <a:t>Dynamic content</a:t>
            </a:r>
          </a:p>
          <a:p>
            <a:pPr marL="342900" indent="-342900">
              <a:buFontTx/>
              <a:buChar char="-"/>
            </a:pPr>
            <a:r>
              <a:rPr lang="en-US" dirty="0"/>
              <a:t>Progress tracking</a:t>
            </a:r>
          </a:p>
          <a:p>
            <a:pPr marL="342900" indent="-342900">
              <a:buFontTx/>
              <a:buChar char="-"/>
            </a:pPr>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3338433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Typing practice</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a:bodyPr>
          <a:lstStyle/>
          <a:p>
            <a:r>
              <a:rPr lang="en-US" dirty="0" err="1"/>
              <a:t>ConsoleMonkey</a:t>
            </a:r>
            <a:r>
              <a:rPr lang="en-US" dirty="0"/>
              <a:t> facilitates users in practicing and improving their typing skills. Users can opt to type custom texts or generate random passages with a specified word count.</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2721996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Performance evaluation</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lnSpcReduction="10000"/>
          </a:bodyPr>
          <a:lstStyle/>
          <a:p>
            <a:r>
              <a:rPr lang="en-US" dirty="0"/>
              <a:t>At the conclusion of each typing session, users are presented with detailed results, including their typing speed in words per minute (WPM) and accuracy. These metrics offer valuable feedback to users, enabling them to identify areas for improvement.</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4290923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Dynamic content</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lnSpcReduction="10000"/>
          </a:bodyPr>
          <a:lstStyle/>
          <a:p>
            <a:r>
              <a:rPr lang="en-US" dirty="0"/>
              <a:t>In random mode, </a:t>
            </a:r>
            <a:r>
              <a:rPr lang="en-US" dirty="0" err="1"/>
              <a:t>ConsoleMonkey</a:t>
            </a:r>
            <a:r>
              <a:rPr lang="en-US" dirty="0"/>
              <a:t> ensures that users encounter diverse and unique sentences in every session. This feature enhances the learning experience by exposing users to various combinations of keystrokes, thereby fostering adaptability and versatility in typing skills.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1178851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Progress tracking</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lnSpcReduction="10000"/>
          </a:bodyPr>
          <a:lstStyle/>
          <a:p>
            <a:r>
              <a:rPr lang="en-US" dirty="0" err="1"/>
              <a:t>ConsoleMonkey</a:t>
            </a:r>
            <a:r>
              <a:rPr lang="en-US" dirty="0"/>
              <a:t> serves as a single-user application, allowing users to maintain personalized progress statistics. Users can access insights such as their best and worst typing speeds, enabling them to monitor their development over time effectively.</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331536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br>
              <a:rPr lang="en-US" dirty="0"/>
            </a:br>
            <a:br>
              <a:rPr lang="en-US" dirty="0"/>
            </a:br>
            <a:r>
              <a:rPr lang="en-US" sz="2000" dirty="0"/>
              <a:t>now time for demo!</a:t>
            </a:r>
            <a:endParaRPr lang="en-US" dirty="0"/>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{E48CA6E5-D5E2-42DD-B796-6F9D0EBCD4D4}tf78438558_win32</Template>
  <TotalTime>18</TotalTime>
  <Words>281</Words>
  <Application>Microsoft Office PowerPoint</Application>
  <PresentationFormat>Widescreen</PresentationFormat>
  <Paragraphs>23</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Sabon Next LT</vt:lpstr>
      <vt:lpstr>Custom</vt:lpstr>
      <vt:lpstr>Console Monkey</vt:lpstr>
      <vt:lpstr>ABOUT</vt:lpstr>
      <vt:lpstr>Features</vt:lpstr>
      <vt:lpstr>Typing practice</vt:lpstr>
      <vt:lpstr>Performance evaluation</vt:lpstr>
      <vt:lpstr>Dynamic content</vt:lpstr>
      <vt:lpstr>Progress tracking</vt:lpstr>
      <vt:lpstr>Thank  you!  now time for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Console Monkey</dc:title>
  <dc:subject/>
  <dc:creator>sagar dahal</dc:creator>
  <cp:lastModifiedBy>sagar dahal</cp:lastModifiedBy>
  <cp:revision>1</cp:revision>
  <dcterms:created xsi:type="dcterms:W3CDTF">2024-03-21T16:57:24Z</dcterms:created>
  <dcterms:modified xsi:type="dcterms:W3CDTF">2024-03-21T17:17:11Z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