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52CB4-511C-4C91-B5BE-4EED8E82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78E73D-A29B-43C8-9971-FE11CE55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8BCEE-F44D-4C24-8BF3-84B1C2D4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829EB-76D8-4314-8107-4DACCA4D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13D7F-EFD1-4E25-A665-42CA45D3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F1F8-3E6A-4730-A4D3-48949AB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45198-82F6-41DB-BED9-3379B052A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71AA3-756D-4F1F-942F-D28EE00D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0EDEE-F3FC-4AD8-BD31-E92C2FAC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8099B-AB07-4736-8BBA-2A92CF68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4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D19DD-48E6-4EBE-86B4-A294E518D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8129C-119B-4DCE-93D3-58916764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4AAB-E22D-4AC4-B0F4-92599497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E22C1-4F87-416E-9836-C49FAC4C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59AAC-7AF9-4F3E-9165-228A5DF0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8E8A-F866-47ED-89B4-8C1CF4E1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1CD0B-CDEB-4CEA-9E33-C32C2D72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BDF7-A09B-4363-9BC8-398C15FE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BF1A5-7EA0-49CB-9FB4-4006D81B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54637-AAB0-4801-9DD3-5E22FA72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9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2B41-09CF-4A03-B2D9-FB5E0BFA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D76DA-477C-4282-8EBA-D3710E97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325D4-48DE-4356-B6ED-33E31D0D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A1E9B-BA0C-4BE7-9FB0-A3EB8341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BA8F7-A6D3-4190-9CC2-90A50267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2BB9F-338E-4596-935A-412493A9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1A4F-A6AE-4F2F-B5E2-972DDC98F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8B8C1-FC5E-48A4-9081-040A1DFF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66E78-10F8-4F19-83D6-545B8E8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04EC0-6A19-4B20-A23F-A6053634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F7489-CADF-4F01-A409-0A911A61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0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1883-7FCC-4147-B306-27056B5D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DA9B-6EF6-4193-B046-A204C4AD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0E12F-70D5-4A0B-BAD0-2B9C8FDE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BA08B-2ECD-484B-8BB8-ADCF45269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CFB25-D1AF-4CE9-B1FF-060368CC0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7EB73-04E4-44FF-B7A2-277A1071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3988B-381D-4731-B25E-7DD9332B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81731-3718-4B06-8138-0F6DBD14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57E6-BCDA-4E87-A8FF-D1731FF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7E875-1A30-4671-B3C5-A13CCF35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CA6E2-03BF-4B8F-86BA-C30F3DDC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9E0B9-66D9-4E2A-A409-FF267CA5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5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D0881-54FD-46CF-87E0-F12FA1BC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97462-BD50-4A32-AE94-570666E0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36883-C771-40A2-8FCA-2DE3380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B939F-6F59-43D4-A48A-3EDE5065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3689D-F06A-481B-8FCE-95F82DDD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FD3B3-77FF-4800-96F5-1BFEDA4D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DCF6C-3736-4028-96A3-96DC11E9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9BACE-C335-4BBB-B63B-3A134BE1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B22A0-403C-41C0-B5B3-CF055451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5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D26AF-1E07-4C86-89B8-81B0666C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07E37-C95E-45BA-B1D5-93D63D930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94145-6704-4F0C-9EE7-F91B8FD6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58E9F-7BDA-42E8-95D4-FB8B81CD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58F24-9D2E-4943-858C-C930FE8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DDA60-AD9B-44E0-AFF7-A8156A1E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3EA365-362D-45BA-9E64-A7B14D05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623BD-86ED-4AB8-AC83-68CEAA9D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69470-F787-4352-964B-38361824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2BC8-5C85-4B55-81C1-2D85EA4586D7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DED2-223A-4551-825B-6DA06B72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3F27A-8631-495F-A146-6988208F4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B47E-48C5-4694-9DAB-22E7892F3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3665B45-4A1B-4119-85D1-63E22F52CF09}"/>
              </a:ext>
            </a:extLst>
          </p:cNvPr>
          <p:cNvSpPr/>
          <p:nvPr/>
        </p:nvSpPr>
        <p:spPr>
          <a:xfrm>
            <a:off x="708073" y="1380131"/>
            <a:ext cx="1097581" cy="1139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</a:p>
          <a:p>
            <a:pPr algn="ctr"/>
            <a:r>
              <a:rPr lang="en-US" altLang="ko-KR" sz="2800"/>
              <a:t>(8)</a:t>
            </a:r>
            <a:endParaRPr lang="ko-KR" altLang="en-US" sz="28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9B2303-EC34-43AB-A05D-E174897E40DB}"/>
              </a:ext>
            </a:extLst>
          </p:cNvPr>
          <p:cNvSpPr/>
          <p:nvPr/>
        </p:nvSpPr>
        <p:spPr>
          <a:xfrm>
            <a:off x="766684" y="3926144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</a:p>
          <a:p>
            <a:pPr algn="ctr"/>
            <a:r>
              <a:rPr lang="en-US" altLang="ko-KR" sz="2800"/>
              <a:t>(6)</a:t>
            </a:r>
            <a:endParaRPr lang="ko-KR" altLang="en-US" sz="28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F79262-2DA9-469C-8D41-8C19ECD5A3A3}"/>
              </a:ext>
            </a:extLst>
          </p:cNvPr>
          <p:cNvSpPr/>
          <p:nvPr/>
        </p:nvSpPr>
        <p:spPr>
          <a:xfrm>
            <a:off x="10855523" y="3136340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</a:p>
          <a:p>
            <a:pPr algn="ctr"/>
            <a:r>
              <a:rPr lang="en-US" altLang="ko-KR" sz="2800"/>
              <a:t>(5)</a:t>
            </a:r>
            <a:endParaRPr lang="ko-KR" altLang="en-US" sz="28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121071-5DBF-4ABD-9225-3FB4313AF3FF}"/>
              </a:ext>
            </a:extLst>
          </p:cNvPr>
          <p:cNvSpPr/>
          <p:nvPr/>
        </p:nvSpPr>
        <p:spPr>
          <a:xfrm>
            <a:off x="9968706" y="218508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</a:p>
          <a:p>
            <a:pPr algn="ctr"/>
            <a:r>
              <a:rPr lang="en-US" altLang="ko-KR" sz="2800"/>
              <a:t>(8)</a:t>
            </a:r>
            <a:endParaRPr lang="ko-KR" altLang="en-US" sz="28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E2BA71-1077-4445-87F0-F6265A731144}"/>
              </a:ext>
            </a:extLst>
          </p:cNvPr>
          <p:cNvSpPr/>
          <p:nvPr/>
        </p:nvSpPr>
        <p:spPr>
          <a:xfrm>
            <a:off x="6874623" y="252713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</a:p>
          <a:p>
            <a:pPr algn="ctr"/>
            <a:r>
              <a:rPr lang="en-US" altLang="ko-KR" sz="2800"/>
              <a:t>(3)</a:t>
            </a:r>
            <a:endParaRPr lang="ko-KR" altLang="en-US" sz="28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01CA36-F95A-4372-BD3E-8251933BEF6D}"/>
              </a:ext>
            </a:extLst>
          </p:cNvPr>
          <p:cNvSpPr/>
          <p:nvPr/>
        </p:nvSpPr>
        <p:spPr>
          <a:xfrm>
            <a:off x="3758923" y="323478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</a:p>
          <a:p>
            <a:pPr algn="ctr"/>
            <a:r>
              <a:rPr lang="en-US" altLang="ko-KR" sz="2400"/>
              <a:t>(5)</a:t>
            </a:r>
            <a:endParaRPr lang="ko-KR" altLang="en-US" sz="24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31E18F-E1A6-4EF4-816C-D3B09ACF10E9}"/>
              </a:ext>
            </a:extLst>
          </p:cNvPr>
          <p:cNvSpPr/>
          <p:nvPr/>
        </p:nvSpPr>
        <p:spPr>
          <a:xfrm>
            <a:off x="7540074" y="5022189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</a:p>
          <a:p>
            <a:pPr algn="ctr"/>
            <a:r>
              <a:rPr lang="en-US" altLang="ko-KR" sz="2800"/>
              <a:t>(8)</a:t>
            </a:r>
            <a:endParaRPr lang="ko-KR" altLang="en-US" sz="28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C84E0B-F2FE-4311-AB17-FC002C8298F6}"/>
              </a:ext>
            </a:extLst>
          </p:cNvPr>
          <p:cNvSpPr/>
          <p:nvPr/>
        </p:nvSpPr>
        <p:spPr>
          <a:xfrm>
            <a:off x="3894709" y="5133900"/>
            <a:ext cx="1038970" cy="113962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</a:p>
          <a:p>
            <a:pPr algn="ctr"/>
            <a:r>
              <a:rPr lang="en-US" altLang="ko-KR" sz="2800"/>
              <a:t>(4)</a:t>
            </a:r>
            <a:endParaRPr lang="ko-KR" altLang="en-US" sz="28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AFC9CB-A2BA-4B32-AD1C-BA0298D1FA76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1805654" y="893290"/>
            <a:ext cx="1953269" cy="10566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9FA477-64E9-4BC8-996F-83BAE2BBCD9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256864" y="2519755"/>
            <a:ext cx="29305" cy="14063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17EFB5-7346-4C1B-88C2-DB41EFB99898}"/>
              </a:ext>
            </a:extLst>
          </p:cNvPr>
          <p:cNvCxnSpPr>
            <a:cxnSpLocks/>
            <a:stCxn id="5" idx="5"/>
            <a:endCxn id="11" idx="2"/>
          </p:cNvCxnSpPr>
          <p:nvPr/>
        </p:nvCxnSpPr>
        <p:spPr>
          <a:xfrm>
            <a:off x="1653500" y="4898873"/>
            <a:ext cx="2241209" cy="8048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312AE9-F3E5-442F-9D98-9866B8CA9A8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4278408" y="1463101"/>
            <a:ext cx="135786" cy="36707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60CB32-B05A-411F-8675-5B84FDBDCE84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4645739" y="1296207"/>
            <a:ext cx="3046489" cy="3892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1A156C-1ED8-499C-A587-FEE11B7EFCB5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4933679" y="5592001"/>
            <a:ext cx="2606395" cy="1117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C4909A-AC2D-4E95-BEA3-C9A67F9CC877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797893" y="822525"/>
            <a:ext cx="2076730" cy="707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11454AE-F1F1-4B85-B591-CADEEB9D127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7913593" y="788320"/>
            <a:ext cx="2055113" cy="34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1BA78C-48E1-4AE3-AE4B-387EC80346B4}"/>
              </a:ext>
            </a:extLst>
          </p:cNvPr>
          <p:cNvCxnSpPr>
            <a:cxnSpLocks/>
            <a:stCxn id="7" idx="5"/>
            <a:endCxn id="6" idx="0"/>
          </p:cNvCxnSpPr>
          <p:nvPr/>
        </p:nvCxnSpPr>
        <p:spPr>
          <a:xfrm>
            <a:off x="10855522" y="1191237"/>
            <a:ext cx="519486" cy="19451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6D710F-49B8-490E-89D0-9A1C6FC0F942}"/>
              </a:ext>
            </a:extLst>
          </p:cNvPr>
          <p:cNvCxnSpPr>
            <a:cxnSpLocks/>
            <a:stCxn id="8" idx="5"/>
            <a:endCxn id="6" idx="2"/>
          </p:cNvCxnSpPr>
          <p:nvPr/>
        </p:nvCxnSpPr>
        <p:spPr>
          <a:xfrm>
            <a:off x="7761439" y="1225442"/>
            <a:ext cx="3094084" cy="24807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1A308F6-43DC-4559-8E85-6599347A71F9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>
            <a:off x="1653500" y="4093038"/>
            <a:ext cx="9354177" cy="16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725F634-7430-43F7-9265-7E079412440E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7394108" y="1392336"/>
            <a:ext cx="665451" cy="36298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86FDC38-04B4-4E23-9166-D4F4EF869DDF}"/>
              </a:ext>
            </a:extLst>
          </p:cNvPr>
          <p:cNvSpPr txBox="1"/>
          <p:nvPr/>
        </p:nvSpPr>
        <p:spPr>
          <a:xfrm>
            <a:off x="2515037" y="898396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9</a:t>
            </a:r>
            <a:endParaRPr lang="ko-KR" altLang="en-US" sz="28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1A6853-E511-42C8-8DE8-AA04A8023EFD}"/>
              </a:ext>
            </a:extLst>
          </p:cNvPr>
          <p:cNvSpPr txBox="1"/>
          <p:nvPr/>
        </p:nvSpPr>
        <p:spPr>
          <a:xfrm>
            <a:off x="822898" y="2833112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</a:t>
            </a:r>
            <a:endParaRPr lang="ko-KR" altLang="en-US" sz="28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4C03E0-982F-4852-AF28-D7B9D6DF6FDB}"/>
              </a:ext>
            </a:extLst>
          </p:cNvPr>
          <p:cNvSpPr txBox="1"/>
          <p:nvPr/>
        </p:nvSpPr>
        <p:spPr>
          <a:xfrm>
            <a:off x="2515037" y="5330390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</a:t>
            </a:r>
            <a:endParaRPr lang="ko-KR" altLang="en-US" sz="28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FF6984-5DBB-4915-B8F7-271FC54ECD6D}"/>
              </a:ext>
            </a:extLst>
          </p:cNvPr>
          <p:cNvSpPr txBox="1"/>
          <p:nvPr/>
        </p:nvSpPr>
        <p:spPr>
          <a:xfrm>
            <a:off x="3792747" y="2602724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BA620B-7953-46C0-83C4-B96469E39828}"/>
              </a:ext>
            </a:extLst>
          </p:cNvPr>
          <p:cNvSpPr txBox="1"/>
          <p:nvPr/>
        </p:nvSpPr>
        <p:spPr>
          <a:xfrm>
            <a:off x="5489607" y="2719425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</a:t>
            </a:r>
            <a:endParaRPr lang="ko-KR" altLang="en-US" sz="28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B6D6CB2-ACBC-4E06-959D-ECA21DEB2B8D}"/>
              </a:ext>
            </a:extLst>
          </p:cNvPr>
          <p:cNvSpPr txBox="1"/>
          <p:nvPr/>
        </p:nvSpPr>
        <p:spPr>
          <a:xfrm>
            <a:off x="5972649" y="5684835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</a:t>
            </a:r>
            <a:endParaRPr lang="ko-KR" altLang="en-US" sz="28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EBD41A-4538-4C51-B268-3220DD6BBBEB}"/>
              </a:ext>
            </a:extLst>
          </p:cNvPr>
          <p:cNvSpPr txBox="1"/>
          <p:nvPr/>
        </p:nvSpPr>
        <p:spPr>
          <a:xfrm>
            <a:off x="5698072" y="251240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5</a:t>
            </a:r>
            <a:endParaRPr lang="ko-KR" altLang="en-US" sz="28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F2C8B0-4BF0-4AEE-BE47-278227A6272A}"/>
              </a:ext>
            </a:extLst>
          </p:cNvPr>
          <p:cNvSpPr txBox="1"/>
          <p:nvPr/>
        </p:nvSpPr>
        <p:spPr>
          <a:xfrm>
            <a:off x="8749182" y="252416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7</a:t>
            </a:r>
            <a:endParaRPr lang="ko-KR" altLang="en-US" sz="28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2525A7-A869-43B5-ADDD-434893125AB7}"/>
              </a:ext>
            </a:extLst>
          </p:cNvPr>
          <p:cNvSpPr txBox="1"/>
          <p:nvPr/>
        </p:nvSpPr>
        <p:spPr>
          <a:xfrm>
            <a:off x="11147224" y="1735107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4</a:t>
            </a:r>
            <a:endParaRPr lang="ko-KR" altLang="en-US" sz="28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C64D5A-93F7-4259-8A64-662ABD0543B8}"/>
              </a:ext>
            </a:extLst>
          </p:cNvPr>
          <p:cNvSpPr txBox="1"/>
          <p:nvPr/>
        </p:nvSpPr>
        <p:spPr>
          <a:xfrm>
            <a:off x="9315363" y="1937707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</a:t>
            </a:r>
            <a:endParaRPr lang="ko-KR" altLang="en-US" sz="2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D03D4-959D-4B5B-88F9-0F0FB25C4F6B}"/>
              </a:ext>
            </a:extLst>
          </p:cNvPr>
          <p:cNvSpPr txBox="1"/>
          <p:nvPr/>
        </p:nvSpPr>
        <p:spPr>
          <a:xfrm>
            <a:off x="8579044" y="3510990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6</a:t>
            </a:r>
            <a:endParaRPr lang="ko-KR" altLang="en-US" sz="28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EC39E3-5E8A-49C9-840C-3C97410B2250}"/>
              </a:ext>
            </a:extLst>
          </p:cNvPr>
          <p:cNvSpPr txBox="1"/>
          <p:nvPr/>
        </p:nvSpPr>
        <p:spPr>
          <a:xfrm>
            <a:off x="7127285" y="2399270"/>
            <a:ext cx="74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52941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효섭</dc:creator>
  <cp:lastModifiedBy>박 효섭</cp:lastModifiedBy>
  <cp:revision>1</cp:revision>
  <dcterms:created xsi:type="dcterms:W3CDTF">2022-01-15T06:08:13Z</dcterms:created>
  <dcterms:modified xsi:type="dcterms:W3CDTF">2022-01-15T06:09:12Z</dcterms:modified>
</cp:coreProperties>
</file>