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01:41:32.9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0 200 24575,'32'0'0,"-8"0"0,-1 0 0,1 0 0,-14 0 0,14 0 0,-10 0 0,4 0 0,7-5 0,-5 4 0,5-12 0,-1 11 0,2-11 0,0 7 0,5-5 0,-4 1 0,-1 0 0,5-1 0,-5 1 0,1 4 0,4-4 0,-5 4 0,6-5 0,1 0 0,-7 5 0,5-3 0,-11 7 0,5-7 0,-6 8 0,-1-7 0,-4 7 0,-1-3 0,-2 0 0,-2 3 0,7-2 0,-3 3 0,12 0 0,1 0 0,6 0 0,1 0 0,-1 0 0,-6 0 0,5 0 0,-16 0 0,9 0 0,-15 0 0,3 0 0,-4 0 0,0 0 0,-1 0 0,1 0 0,0 0 0,11 0 0,-4 0 0,10 0 0,-7 0 0,1 0 0,-6 0 0,0-4 0,-6 3 0,1-2 0,0 3 0,-1 0 0,1 0 0,-1-4 0,1 4 0,5-4 0,0 4 0,6 0 0,-5 0 0,3 0 0,-8 0 0,4 0 0,-6 0 0,1 0 0,-1 0 0,0 0 0,-1 0 0,1 0 0,0 0 0,1 0 0,5 0 0,-4 0 0,3 0 0,-4 0 0,0 4 0,0-4 0,-1 4 0,0-4 0,0 3 0,1-2 0,-1 3 0,6-4 0,-4 0 0,4 3 0,-6-2 0,1 2 0,0-3 0,-7 0 0,-19 0 0,10 0 0,-13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01:41:35.8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948.00195"/>
      <inkml:brushProperty name="anchorY" value="-12259.42383"/>
      <inkml:brushProperty name="scaleFactor" value="0.5"/>
    </inkml:brush>
  </inkml:definitions>
  <inkml:trace contextRef="#ctx0" brushRef="#br0">235 1 24575,'0'15'0,"4"1"0,1 2 0,5 1 0,-1 0 0,0-1 0,0-4 0,-1-1 0,-4-6 0,0 1 0,-1-3 0,-2 1 0,2-2 0,1 3 0,0 0 0,5 6 0,0 7 0,1 6 0,1 7 0,0-1 0,-1-5 0,0-3 0,-1-5 0,-4-5 0,3-2 0,-7-4 0,2-1 0,-6-2 0,-1-2 0,-3-3 0,0 0 0,-6 0 0,-7 5 0,-6 1 0,-7 4 0,0 6 0,1-4 0,-8 10 0,5-5 0,-5 6 0,8-2 0,10-5 0,-2-2 0,15-6 0,0 1 0,2-1 0,6-1 0,-6-2 0,7 1 0,-4-5 0,4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01:41:40.2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31.48047"/>
      <inkml:brushProperty name="anchorY" value="-22260.11719"/>
      <inkml:brushProperty name="scaleFactor" value="0.5"/>
    </inkml:brush>
  </inkml:definitions>
  <inkml:trace contextRef="#ctx0" brushRef="#br0">0 0 24575,'22'0'0,"6"0"0,-8 0 0,11 0 0,-5 0 0,6 5 0,-5 0 0,3 1 0,-9 2 0,3-7 0,-5 4 0,0-1 0,-1 1 0,7 0 0,-5 3 0,5-3 0,-7 0 0,1 4 0,6-8 0,1 7 0,6-2 0,1 0 0,-1 4 0,1-9 0,-7 8 0,-6-8 0,-3 3 0,-8-4 0,4 4 0,-5-3 0,-1 2 0,0-3 0,0 0 0,0 0 0,6 4 0,1-3 0,4 7 0,1-2 0,0 3 0,-1-4 0,1 3 0,-5-7 0,-2 7 0,-4-7 0,0 2 0,0 1 0,-1-4 0,0 4 0,1-1 0,-1-2 0,6 7 0,-4-4 0,8 5 0,-8-1 0,4 1 0,-5-5 0,0 3 0,-1-6 0,1 2 0,-1 0 0,1 1 0,-1 0 0,-3 3 0,2-3 0,-5 0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01:41:42.8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233.17188"/>
      <inkml:brushProperty name="anchorY" value="-34619.98438"/>
      <inkml:brushProperty name="scaleFactor" value="0.5"/>
    </inkml:brush>
  </inkml:definitions>
  <inkml:trace contextRef="#ctx0" brushRef="#br0">1 457 24575,'10'0'0,"5"0"0,-6 0 0,8 0 0,-8 0 0,4 0 0,-6 0 0,0 0 0,5 0 0,1 0 0,12 0 0,-5 0 0,5 4 0,-6-3 0,-6 3 0,0-4 0,-5 0 0,0 0 0,-1 0 0,0 0 0,0 0 0,0 0 0,1 0 0,0 0 0,-1 0 0,0 0 0,-5 0 0,-8-18 0,2 0 0,-9-18 0,7 3 0,-4 7 0,-1-5 0,5 15 0,2-7 0,0 13 0,3-2 0,-2 4 0,3 0 0,-4-3 0,-1-2 0,1-10 0,-4 3 0,7-5 0,-8 6 0,8 1 0,-7-1 0,3 0 0,0 5 0,1-3 0,4 8 0,-4 0 0,3 3 0,-2 5 0,3-2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01:42:00.45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9383.80469"/>
      <inkml:brushProperty name="anchorY" value="-46601.59375"/>
      <inkml:brushProperty name="scaleFactor" value="0.5"/>
    </inkml:brush>
  </inkml:definitions>
  <inkml:trace contextRef="#ctx0" brushRef="#br0">3286 200 24575,'-4'29'0,"-3"4"0,-8 3 0,-3 10 0,-4-10 0,-2 6 0,6-2 0,-1-14 0,8-1 0,-7-6 0,7 5 0,-6-4 0,1 5 0,-3-1 0,4-8 0,-3 6 0,8-8 0,-7 4 0,2 1 0,-4 5 0,0-8 0,-1 7 0,6-8 0,-4-1 0,2 10 0,-9-7 0,4 8 0,0-5 0,3-6 0,8 4 0,-3-8 0,5 2 0,0-4 0,0-4 0,0 0 0,-5 0 0,-1-3 0,-11 8 0,-1-3 0,-7 5 0,-21 0 0,8 0 0,-17 1 0,13 0 0,8 0 0,2-1 0,8-5 0,-8 4 0,6-4 0,-6 6 0,0-6 0,6 3 0,-6-8 0,8 9 0,-1-9 0,1 9 0,-1-9 0,1 3 0,-1-4 0,1 0 0,-1 0 0,-7 0 0,6 0 0,-12 0 0,11 0 0,-11 0 0,4 0 0,-7 0 0,-1 0 0,-7 0 0,6 0 0,1 0 0,3 0 0,5 0 0,-7 0 0,-1 0 0,0 0 0,8 0 0,-5-11 0,4 3 0,1-9 0,2 5 0,0 1 0,12 0 0,-11 0 0,24 2 0,-9 3 0,4-7 0,-21-9 0,-3-3 0,-5-7 0,-1 0 0,8 7 0,-5-12 0,-1 10 0,10-8 0,-3 10 0,14-1 0,6 6 0,2-5 0,4 5 0,-1-5 0,3 7 0,4-1 0,-1 0 0,-4-5 0,2-2 0,-2 0 0,3-5 0,1 5 0,0 0 0,-1-12 0,0 10 0,5-5 0,-3 8 0,8 7 0,-3 4 0,4-3 0,-4 8 0,3-8 0,-7 3 0,7 0 0,-3 1 0,4 6 0,-3-1 0,2 0 0,-3 1 0,4 0 0,-3 3 0,3-3 0,-3-2 0,-2-5 0,4-4 0,-7-1 0,7 5 0,-3-3 0,1 8 0,2-4 0,-3 5 0,4 0 0,0 1 0,0 0 0,0 3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01:42:03.26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7331.92188"/>
      <inkml:brushProperty name="anchorY" value="-57740.07031"/>
      <inkml:brushProperty name="scaleFactor" value="0.5"/>
    </inkml:brush>
  </inkml:definitions>
  <inkml:trace contextRef="#ctx0" brushRef="#br0">1 397 24575,'4'-15'0,"0"-2"0,8 7 0,-3-3 0,-2 9 0,1-3 0,-3 2 0,1-5 0,-5 1 0,6-6 0,-2 1 0,5-5 0,-2 5 0,1-3 0,-4 7 0,2-2 0,-2 4 0,-1 0 0,3 4 0,-3-8 0,5 2 0,0-9 0,0 5 0,0-3 0,-1 8 0,1-9 0,-5 9 0,4-3 0,-4 7 0,0-1 0,2 5 0,-5-6 0,4 6 0,-4-6 0,2 3 0,0 0 0,-2-2 0,6 3 0,-7-4 0,7 3 0,-3 1 0,0 0 0,2 2 0,-2-3 0,3 4 0,0 0 0,1 0 0,-1 0 0,1 0 0,10 0 0,-2 0 0,8 0 0,-5 0 0,0 0 0,-6 0 0,0 0 0,-5 0 0,0 0 0,-1 0 0,1 0 0,-4 3 0,-1 1 0,-3 3 0,0 0 0,3 0 0,1-3 0,4 3 0,0-3 0,0 4 0,0 0 0,-1 0 0,6 4 0,1 2 0,4 1 0,-3 2 0,-2-7 0,-5 2 0,0-4 0,0 0 0,-1 0 0,-2-1 0,1-3 0,-5 2 0,5-1 0,-1-1 0,-1 3 0,3-6 0,-3 6 0,3-6 0,1 6 0,-1-3 0,1 4 0,5 0 0,1-3 0,-1 2 0,0-6 0,-5 6 0,-1-6 0,1 2 0,0-3 0,-1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01:42:16.36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8343.10938"/>
      <inkml:brushProperty name="anchorY" value="-71640.39063"/>
      <inkml:brushProperty name="scaleFactor" value="0.5"/>
    </inkml:brush>
  </inkml:definitions>
  <inkml:trace contextRef="#ctx0" brushRef="#br0">7388 993 24575,'-41'-34'0,"8"-4"0,-28-14 0,19-12 0,-23 7 0,13-8 0,-17-3 0,22 21 0,-7-1 0,16 11 0,0 6 0,5 3 0,13 9 0,-11-3 0,11 8 0,-11-7 0,4 10 0,-5-10 0,-1 9 0,7-7 0,-5 7 0,4-2 0,-5 3 0,5 1 0,-4-6 0,5 5 0,-15-6 0,7 6 0,-14-1 0,6 0 0,-7 0 0,-1-6 0,-8 3 0,6-3 0,1 6 0,4-1 0,-18 2 0,18-1 0,-23 0 0,29 5 0,-2-3 0,-3 9 0,4-10 0,-15 10 0,5-5 0,-14 6 0,6 0 0,0 0 0,-7 0 0,7 0 0,-9 0 0,0 0 0,0 0 0,1 0 0,7 0 0,-4 0 0,14 0 0,-6 0 0,7 0 0,0 0 0,1 0 0,-8 0 0,-4 0 0,2 0 0,-8 0 0,-3 7 0,-2 1 0,-7 0 0,9 5 0,-7-5 0,5 6 0,-6 0 0,-1 0 0,9 0 0,-20 1 0,19-1-239,13-6 1,1 0 238,-13 6 0,19-6 0,0 0 0,-20 6 0,-11 0 0,-1 1 0,-7 0 0,18-1 0,-18 1 0,18-1 0,-8 1 0,10-1 0,9-1 0,-6 1 0,7-1 0,-9 0 0,-1 7 0,-9 3 0,16-2 0,14-3 0,-1 2 0,-38 14 0,40-17 0,0 0 0,-35 19 0,16-14 0,6-2 477,0-1-477,3 0 0,-1-5 0,7 4 0,-14-5 0,-5 8 0,17-7 0,-22 14 0,24-15 0,-28 22 0,25-19 0,-12 11 0,7-8 0,20-1 0,-24 8 0,28-4 0,-6-4 0,2 4 0,1-4 0,10-2 0,-9 1 0,18-4 0,-10-1 0,-1 22 0,9-20 0,-12 22 0,23-27 0,-12 10 0,1 2 0,2-1 0,-6 2 0,7-4 0,5-4 0,1 0 0,-1 3 0,4-3 0,-2 0 0,7-1 0,1-6 0,1-2 0,2 2 0,-2-3 0,0 0 0,2-1 0,-1-3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01:42:20.6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2348.67188"/>
      <inkml:brushProperty name="anchorY" value="-80178.32813"/>
      <inkml:brushProperty name="scaleFactor" value="0.5"/>
    </inkml:brush>
  </inkml:definitions>
  <inkml:trace contextRef="#ctx0" brushRef="#br0">132 322 24575,'0'11'0,"0"10"0,0 0 0,0 6 0,0-2 0,0-7 0,0-4 0,0 3 0,0-8 0,0 4 0,0-5 0,0-1 0,0 1 0,0-1 0,3-3 0,-2 2 0,6-5 0,-6 5 0,2-2 0,-3 4 0,0 11 0,0 3 0,0 10 0,0 1 0,0-1 0,-5 1 0,0-12 0,-1 3 0,3-15 0,-1 3 0,3-4 0,-2 0 0,3-1 0,0 0 0,0-6 0,3 1 0,2-5 0,3 3 0,4-4 0,2 3 0,11-3 0,1 4 0,7 0 0,-1 0 0,8 0 0,-6 0 0,14 0 0,-14 0 0,14 0 0,-14 0 0,13 0 0,-12 0 0,5 0 0,0 5 0,-5-3 0,5 8 0,-8-4 0,1 5 0,-1-5 0,-6-1 0,-6-5 0,-3 4 0,-8-3 0,4 3 0,-6-4 0,-5 0 0,0-3 0,-11 2 0,5-2 0,-6 3 0,3 0 0,0 0 0,-1 0 0,1 0 0,-1 0 0,0 0 0,1 0 0,-1 0 0,0 0 0,-11 0 0,-2 0 0,-12 0 0,-7 0 0,-2 0 0,-8-5 0,-8 3 0,6-9 0,1 10 0,11-10 0,7 10 0,7-4 0,6 2 0,7 2 0,5-3 0,0 4 0,1 0 0,-1 0 0,1 0 0,-6 0 0,0 0 0,-12 0 0,-9 0 0,-8 0 0,0 0 0,2 0 0,7 0 0,7 0 0,1 0 0,11-3 0,5-1 0,6-3 0,3 0 0,0-1 0,0 1 0,0 1 0,0-1 0,0 0 0,0-1 0,0 1 0,0-1 0,0 0 0,0 1 0,0-1 0,0 0 0,0 1 0,0-1 0,0-11 0,4 4 0,2-16 0,4 4 0,1-5 0,0-1 0,-1 1 0,1-1 0,-1 7 0,-4 6 0,-2 7 0,-4 5 0,0 0 0,0 0 0,0 1 0,0-12 0,4 4 0,-2-10 0,6 0 0,-6 5 0,6-5 0,-7 7 0,7 4 0,-7 1 0,2 5 0,1 4 0,-3-3 0,5 6 0,-5-6 0,5 7 0,-5-6 0,5 5 0,-5-5 0,2 2 0,0 0 0,-2-2 0,3 2 0,0-9 0,1-1 0,5-11 0,-1 5 0,1-5 0,-5 11 0,3 1 0,-7 6 0,2-1 0,-3 0 0,0 7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204D-909A-F44F-8D57-1D89BD1C5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43D96-34F8-0D4E-A840-17C145C82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067D-CFFC-C646-AD71-21998726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D1E-78CA-3C42-B73E-8F2820A8219D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48B62-DEE4-B349-8D46-46910378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4113A-CD02-ED42-9891-8A3761AE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2096E-479B-AE49-ACFB-E5C64374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4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8501-B25A-4B44-A00A-3A3DCEAA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7658F-CAF5-A242-84F3-F375BAC46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9711-A6A7-4C4D-BE24-A2CCDD5B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D1E-78CA-3C42-B73E-8F2820A8219D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D196-E72D-1A42-91F3-D57EFE72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E057-5DC4-D942-8E91-29B0A52E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2096E-479B-AE49-ACFB-E5C64374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FA7F0-9B66-7F49-9B44-ABBAD7772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FAA57-B91E-BE4A-B900-1118446BD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9A0FD-3969-194C-8EDF-5FD1D35B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D1E-78CA-3C42-B73E-8F2820A8219D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628A8-2D88-1443-811A-E97DA358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A22D-1B8C-994B-A000-4359E057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2096E-479B-AE49-ACFB-E5C64374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1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B1A4-9382-EE4E-826E-61BBD6E9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7FFF-18A7-5649-85EC-EB9FA791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3DD0-E1DC-BC44-AF77-1FDF026C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D1E-78CA-3C42-B73E-8F2820A8219D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9F41-6FBC-2D4B-8201-D85C453B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98CF-1F5E-0246-97E4-EB685B31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2096E-479B-AE49-ACFB-E5C64374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DF70-BA94-A84E-8C11-1FBBECA8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575C3-5920-C74F-AD9F-04560F71F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239DE-59F3-A440-9C3A-816269EE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D1E-78CA-3C42-B73E-8F2820A8219D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B8552-F709-684F-9C1D-72AE323C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10896-7167-9D46-A2AD-89B15FCD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2096E-479B-AE49-ACFB-E5C64374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6F48-C7F0-CD49-A744-77D88B22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77CA-B35E-EC48-94C3-0BBC1FD8F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7FAF2-9A21-A84F-954E-00625C91D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7E073-45AF-3449-9C4E-3CF4B9D9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D1E-78CA-3C42-B73E-8F2820A8219D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90761-9435-5E49-AB17-FB015105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2BDCB-BC3A-A24E-B82E-0A7D1719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2096E-479B-AE49-ACFB-E5C64374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E18E-2E3E-A640-BED5-F15BB87B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C2B57-1D0E-4B41-A8A7-E7EE3671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3285C-AC0E-2E40-BD07-B1331DBD4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C1B71-C61E-FE40-B555-CC53F23B1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01E36-4FE7-A142-9943-540189187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7AFFB-390F-BE45-8CB7-E4791A32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D1E-78CA-3C42-B73E-8F2820A8219D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B5EC3-3BBA-874F-AB44-5CF9EDF0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1E352-91D2-2D44-9CF1-C51A3223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2096E-479B-AE49-ACFB-E5C64374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990F-F80F-C94B-A0E7-EBCAED15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7B057-6153-E648-AFEF-0540126E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D1E-78CA-3C42-B73E-8F2820A8219D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06866-30A4-DA4A-9878-2B5B4CC9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1269B-B0B1-7E4E-9CCF-782D1D43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2096E-479B-AE49-ACFB-E5C64374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A0ED0-6AE0-424A-BF53-1FACF67A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D1E-78CA-3C42-B73E-8F2820A8219D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957B7-8648-A54F-B5AB-A342E43B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7AA20-9F06-AD4F-8F94-0E0CDFB6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2096E-479B-AE49-ACFB-E5C64374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5D9A-2E60-4046-B1A3-36C92EBD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6CB1-8016-7343-845D-9DAD4624F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1451-1E1B-B54B-95A8-19D8229BA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CFB65-B082-1D48-B2BF-1B0814D4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D1E-78CA-3C42-B73E-8F2820A8219D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B3924-8CC7-D64C-843D-ABE3222D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E8C0A-D2FC-8742-A601-B3961428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2096E-479B-AE49-ACFB-E5C64374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8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4D8-7315-5349-8A90-0E2B8435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FA644-779F-894F-9A58-8DD38EF92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743ED-AB36-344C-9672-F28EA1154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8633B-C2E1-2945-B1B6-6BB884BB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D1E-78CA-3C42-B73E-8F2820A8219D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71A16-BAD1-F444-863E-F24A451F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ACA08-C764-AB4E-8422-4BB19A15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2096E-479B-AE49-ACFB-E5C64374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0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7987-B2E2-E54C-8A9D-435C7DC3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10CC7-0F6C-7549-A4D0-4A61748D8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E3CC-AC52-9E4A-B75F-17BF9B839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BD1E-78CA-3C42-B73E-8F2820A8219D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B747-DE5D-F04A-B7DA-BDA220ADD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EAFF-5D8C-A849-B92D-E99A45529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2096E-479B-AE49-ACFB-E5C64374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F1A64-DE41-DD46-AFD7-89752ED3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91" y="3229507"/>
            <a:ext cx="1420044" cy="956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F3CE3-BD0C-1A4D-83D3-C1196D70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901" y="2763749"/>
            <a:ext cx="1296858" cy="2023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514634-3E4F-FE48-9E0D-6450E01C2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057" y="3229507"/>
            <a:ext cx="1089021" cy="1054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8C17D8-E8A2-7B4E-ABA5-04FE523FA8C9}"/>
              </a:ext>
            </a:extLst>
          </p:cNvPr>
          <p:cNvSpPr txBox="1"/>
          <p:nvPr/>
        </p:nvSpPr>
        <p:spPr>
          <a:xfrm>
            <a:off x="3675663" y="4695290"/>
            <a:ext cx="14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Housekeeper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F9E5-911C-C84F-9997-32D041155247}"/>
              </a:ext>
            </a:extLst>
          </p:cNvPr>
          <p:cNvSpPr txBox="1"/>
          <p:nvPr/>
        </p:nvSpPr>
        <p:spPr>
          <a:xfrm>
            <a:off x="5477509" y="469529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E0B60-4D43-8941-97E7-73EF5E9775C3}"/>
              </a:ext>
            </a:extLst>
          </p:cNvPr>
          <p:cNvSpPr txBox="1"/>
          <p:nvPr/>
        </p:nvSpPr>
        <p:spPr>
          <a:xfrm>
            <a:off x="7047295" y="4695290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1AFAD5-6A22-F84C-BF78-F1AC8C5CD9FB}"/>
              </a:ext>
            </a:extLst>
          </p:cNvPr>
          <p:cNvGrpSpPr/>
          <p:nvPr/>
        </p:nvGrpSpPr>
        <p:grpSpPr>
          <a:xfrm>
            <a:off x="4620547" y="3615363"/>
            <a:ext cx="591840" cy="226440"/>
            <a:chOff x="4620547" y="3615363"/>
            <a:chExt cx="591840" cy="226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D9E37D-D0E7-3841-9836-2196430BBBDE}"/>
                    </a:ext>
                  </a:extLst>
                </p14:cNvPr>
                <p14:cNvContentPartPr/>
                <p14:nvPr/>
              </p14:nvContentPartPr>
              <p14:xfrm>
                <a:off x="4620547" y="3732003"/>
                <a:ext cx="578880" cy="72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D9E37D-D0E7-3841-9836-2196430BBB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02547" y="3714003"/>
                  <a:ext cx="614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BF1F97-D6ED-8241-AEA9-0405CE07F3CA}"/>
                    </a:ext>
                  </a:extLst>
                </p14:cNvPr>
                <p14:cNvContentPartPr/>
                <p14:nvPr/>
              </p14:nvContentPartPr>
              <p14:xfrm>
                <a:off x="5065147" y="3615363"/>
                <a:ext cx="147240" cy="226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BF1F97-D6ED-8241-AEA9-0405CE07F3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47147" y="3597723"/>
                  <a:ext cx="18288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B028A7-E74D-CE42-8A65-D0F7BCB70D50}"/>
              </a:ext>
            </a:extLst>
          </p:cNvPr>
          <p:cNvGrpSpPr/>
          <p:nvPr/>
        </p:nvGrpSpPr>
        <p:grpSpPr>
          <a:xfrm>
            <a:off x="6694507" y="3640203"/>
            <a:ext cx="407520" cy="168120"/>
            <a:chOff x="6694507" y="3640203"/>
            <a:chExt cx="407520" cy="168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A80FE5-8537-2E40-987F-472025EF45B9}"/>
                    </a:ext>
                  </a:extLst>
                </p14:cNvPr>
                <p14:cNvContentPartPr/>
                <p14:nvPr/>
              </p14:nvContentPartPr>
              <p14:xfrm>
                <a:off x="6694507" y="3678363"/>
                <a:ext cx="379440" cy="98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A80FE5-8537-2E40-987F-472025EF45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76507" y="3660363"/>
                  <a:ext cx="415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EEBC0E-562F-BE41-B488-C8AFED468AF2}"/>
                    </a:ext>
                  </a:extLst>
                </p14:cNvPr>
                <p14:cNvContentPartPr/>
                <p14:nvPr/>
              </p14:nvContentPartPr>
              <p14:xfrm>
                <a:off x="6992587" y="3640203"/>
                <a:ext cx="109440" cy="168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EEBC0E-562F-BE41-B488-C8AFED468A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74947" y="3622563"/>
                  <a:ext cx="14508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EDFFC0-2AFD-734B-A116-1E4CB6E7458B}"/>
              </a:ext>
            </a:extLst>
          </p:cNvPr>
          <p:cNvGrpSpPr/>
          <p:nvPr/>
        </p:nvGrpSpPr>
        <p:grpSpPr>
          <a:xfrm>
            <a:off x="6009067" y="4236003"/>
            <a:ext cx="1270800" cy="425160"/>
            <a:chOff x="6009067" y="4236003"/>
            <a:chExt cx="1270800" cy="425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477E64-676A-0A45-BA5A-12454171FAFF}"/>
                    </a:ext>
                  </a:extLst>
                </p14:cNvPr>
                <p14:cNvContentPartPr/>
                <p14:nvPr/>
              </p14:nvContentPartPr>
              <p14:xfrm>
                <a:off x="6096547" y="4251123"/>
                <a:ext cx="1183320" cy="410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477E64-676A-0A45-BA5A-12454171FA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78547" y="4233123"/>
                  <a:ext cx="12189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2257F6-B305-4F40-9B31-D04973AA3B97}"/>
                    </a:ext>
                  </a:extLst>
                </p14:cNvPr>
                <p14:cNvContentPartPr/>
                <p14:nvPr/>
              </p14:nvContentPartPr>
              <p14:xfrm>
                <a:off x="6009067" y="4236003"/>
                <a:ext cx="276120" cy="143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2257F6-B305-4F40-9B31-D04973AA3B9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91427" y="4218003"/>
                  <a:ext cx="31176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9511BD2-180B-8745-AA59-AEB847733BC3}"/>
                  </a:ext>
                </a:extLst>
              </p14:cNvPr>
              <p14:cNvContentPartPr/>
              <p14:nvPr/>
            </p14:nvContentPartPr>
            <p14:xfrm>
              <a:off x="4677067" y="2828043"/>
              <a:ext cx="2660040" cy="487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9511BD2-180B-8745-AA59-AEB847733B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59427" y="2810043"/>
                <a:ext cx="26956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141E94-625B-DF46-93BA-6512B38A1B15}"/>
                  </a:ext>
                </a:extLst>
              </p14:cNvPr>
              <p14:cNvContentPartPr/>
              <p14:nvPr/>
            </p14:nvContentPartPr>
            <p14:xfrm>
              <a:off x="4613707" y="3080763"/>
              <a:ext cx="340920" cy="312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141E94-625B-DF46-93BA-6512B38A1B1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95707" y="3063123"/>
                <a:ext cx="376560" cy="3484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01E9411-7585-2D45-9E5B-375CC3281C7F}"/>
              </a:ext>
            </a:extLst>
          </p:cNvPr>
          <p:cNvSpPr txBox="1"/>
          <p:nvPr/>
        </p:nvSpPr>
        <p:spPr>
          <a:xfrm>
            <a:off x="4739431" y="3799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986EE2-66F8-5741-8192-1BC1994A997E}"/>
              </a:ext>
            </a:extLst>
          </p:cNvPr>
          <p:cNvSpPr txBox="1"/>
          <p:nvPr/>
        </p:nvSpPr>
        <p:spPr>
          <a:xfrm>
            <a:off x="6715839" y="3693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E84AAE-6854-E144-B80F-7476ACF1A97B}"/>
              </a:ext>
            </a:extLst>
          </p:cNvPr>
          <p:cNvSpPr txBox="1"/>
          <p:nvPr/>
        </p:nvSpPr>
        <p:spPr>
          <a:xfrm>
            <a:off x="6148815" y="2852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0E797-42C6-5C46-9FCA-73D53D0D11BE}"/>
              </a:ext>
            </a:extLst>
          </p:cNvPr>
          <p:cNvSpPr txBox="1"/>
          <p:nvPr/>
        </p:nvSpPr>
        <p:spPr>
          <a:xfrm>
            <a:off x="6453854" y="4290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247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Goggins</dc:creator>
  <cp:lastModifiedBy>Sean Goggins</cp:lastModifiedBy>
  <cp:revision>2</cp:revision>
  <dcterms:created xsi:type="dcterms:W3CDTF">2019-10-25T01:36:13Z</dcterms:created>
  <dcterms:modified xsi:type="dcterms:W3CDTF">2019-10-25T12:55:33Z</dcterms:modified>
</cp:coreProperties>
</file>