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BF0"/>
    <a:srgbClr val="A3AEDD"/>
    <a:srgbClr val="5F2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761"/>
  </p:normalViewPr>
  <p:slideViewPr>
    <p:cSldViewPr snapToGrid="0" snapToObjects="1">
      <p:cViewPr>
        <p:scale>
          <a:sx n="188" d="100"/>
          <a:sy n="188" d="100"/>
        </p:scale>
        <p:origin x="-9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BF92-9EC9-0A49-A5F0-FCC012A86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50B90-050D-0A49-BF4E-7598081CA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CE6B3-FEA8-A346-9EC4-9BA608A3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30F5-0315-2744-A229-4BAC96CAD507}" type="datetimeFigureOut">
              <a:rPr lang="en-DE" smtClean="0"/>
              <a:t>15.07.21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967F3-56CA-B848-90BD-243EAA1C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9970E-3E0A-234F-99EE-995A38F7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8E22-ED48-DD40-B268-393617CB66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5163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9F5E-0AA3-9F4B-AE14-B9B387A7C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40FA5-A9FF-BF45-B4FD-400247028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7A98F-FB02-2A46-B6DB-34494A40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30F5-0315-2744-A229-4BAC96CAD507}" type="datetimeFigureOut">
              <a:rPr lang="en-DE" smtClean="0"/>
              <a:t>15.07.21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0E928-F97B-2A46-84B0-449B30A7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C66AD-C917-B641-98B6-0D97ED72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8E22-ED48-DD40-B268-393617CB66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994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B7A47-479E-A94C-9C48-F4A5D4486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AE804-3080-C24B-88C2-668BCBBB9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E9CDA-4953-9142-B347-BB995D115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30F5-0315-2744-A229-4BAC96CAD507}" type="datetimeFigureOut">
              <a:rPr lang="en-DE" smtClean="0"/>
              <a:t>15.07.21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3406E-9897-CD4D-91DE-595988CD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5C93F-7B3D-CE4D-B315-9E5475A9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8E22-ED48-DD40-B268-393617CB66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558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30304-C861-104E-85E9-B45DFEB3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898BB-E74D-4F42-96D6-A7369E676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4827A-2431-9845-AD71-1CAAFFB57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30F5-0315-2744-A229-4BAC96CAD507}" type="datetimeFigureOut">
              <a:rPr lang="en-DE" smtClean="0"/>
              <a:t>15.07.21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73AC4-E7B2-6844-8C98-1E8BF85FB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8B3B9-86F6-654E-B845-2C7FC761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8E22-ED48-DD40-B268-393617CB66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0242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697B-AAEB-8642-8803-98ACAABBC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8938F-9B5B-2549-9B69-F507E43F3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8ECD-F06B-954E-9B6E-CBAC707E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30F5-0315-2744-A229-4BAC96CAD507}" type="datetimeFigureOut">
              <a:rPr lang="en-DE" smtClean="0"/>
              <a:t>15.07.21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2EC2C-5FEF-EE43-AFAE-477B77AC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9C212-EFDB-8445-8832-B4304788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8E22-ED48-DD40-B268-393617CB66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2557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2715-4F0D-084C-93BD-3C640083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B3B94-B804-F24C-B694-AA4A93627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49EC1-38B7-A94E-B3C1-7D4D2B547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F46CB-48C1-A848-B836-CC8CC416B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30F5-0315-2744-A229-4BAC96CAD507}" type="datetimeFigureOut">
              <a:rPr lang="en-DE" smtClean="0"/>
              <a:t>15.07.21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73559-6381-634C-9D8E-4BBA0E06B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36889-B443-CF4D-ABD1-0A2C6159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8E22-ED48-DD40-B268-393617CB66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55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9D721-A937-9F4F-AB6E-52DDD3FF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E7A0F-02E4-F34F-94E0-ABE6A7731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3C396-7E00-954C-9060-7ECA20EBE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7AF92-761A-8548-8E0B-C5AF40DEC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9EE8E-9029-E84D-B6E3-340228209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21092F-7532-5547-BBB5-9D927885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30F5-0315-2744-A229-4BAC96CAD507}" type="datetimeFigureOut">
              <a:rPr lang="en-DE" smtClean="0"/>
              <a:t>15.07.21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6982FA-8CE7-9D46-BC9B-73224325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B39190-4D07-B749-A365-A98735E3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8E22-ED48-DD40-B268-393617CB66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548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09CE-A554-E84D-B5B5-6FCF04A8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A39D9-565F-0A41-A7B6-5C4C5D80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30F5-0315-2744-A229-4BAC96CAD507}" type="datetimeFigureOut">
              <a:rPr lang="en-DE" smtClean="0"/>
              <a:t>15.07.21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12AA0-112A-C145-A225-9B4938CE9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A8998-EF59-DC49-B0D7-65258019E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8E22-ED48-DD40-B268-393617CB66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271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1245B-A08C-654D-B15B-0B20461D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30F5-0315-2744-A229-4BAC96CAD507}" type="datetimeFigureOut">
              <a:rPr lang="en-DE" smtClean="0"/>
              <a:t>15.07.21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C5863-1574-6143-A1B2-B0601EE41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A2B48-9CFD-494A-9371-0F195F8B6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8E22-ED48-DD40-B268-393617CB66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4457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31E1-003B-7940-B80D-4B015FDBD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9B197-1DD2-4D4F-B6BA-B6507CE67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A9C28-6CAC-5C46-9948-CF3DE1815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201C8-97DD-DE43-B60A-34F9AF08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30F5-0315-2744-A229-4BAC96CAD507}" type="datetimeFigureOut">
              <a:rPr lang="en-DE" smtClean="0"/>
              <a:t>15.07.21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A3836-3E13-E046-9A0C-EF52B5B0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F40BF-AC81-D64A-ACDF-879308B1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8E22-ED48-DD40-B268-393617CB66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448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78A11-73EE-F54F-AB7F-2DABD4821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99B97-C4CF-B54F-80B5-AE794602C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1C2B6-F761-EB4A-A692-53CCFBE05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BE80D-0575-FF4F-AA8F-EB8FBF45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30F5-0315-2744-A229-4BAC96CAD507}" type="datetimeFigureOut">
              <a:rPr lang="en-DE" smtClean="0"/>
              <a:t>15.07.21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390DB-C4B0-8245-AB57-56697EC9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20748-BA85-394D-8B05-AB600452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8E22-ED48-DD40-B268-393617CB66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802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ED585F-7B25-AB4A-8F90-B9D990D8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C5AD5-0361-844E-9129-71C7955CD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92E42-BA36-FE4D-A066-D3C57C3E0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F30F5-0315-2744-A229-4BAC96CAD507}" type="datetimeFigureOut">
              <a:rPr lang="en-DE" smtClean="0"/>
              <a:t>15.07.21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0350D-AF20-FF43-92C2-9537B1B34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E34F2-E438-AB4F-AA4F-9A7B928D6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78E22-ED48-DD40-B268-393617CB66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9200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508DD-E7EB-2342-A5BC-FEE9C5BCC9E2}"/>
              </a:ext>
            </a:extLst>
          </p:cNvPr>
          <p:cNvSpPr/>
          <p:nvPr/>
        </p:nvSpPr>
        <p:spPr>
          <a:xfrm>
            <a:off x="1045028" y="362068"/>
            <a:ext cx="4365171" cy="3154018"/>
          </a:xfrm>
          <a:prstGeom prst="rect">
            <a:avLst/>
          </a:prstGeom>
          <a:solidFill>
            <a:srgbClr val="D7D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latin typeface="JOSEFIN SANS BOLD ROMAN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D0E0A9-CA87-4E44-A607-822196A3BBDA}"/>
              </a:ext>
            </a:extLst>
          </p:cNvPr>
          <p:cNvSpPr txBox="1"/>
          <p:nvPr/>
        </p:nvSpPr>
        <p:spPr>
          <a:xfrm>
            <a:off x="1985927" y="384854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latin typeface="JOSEFIN SANS BOLD ROMAN" pitchFamily="2" charset="77"/>
              </a:rPr>
              <a:t>Data AUGUR Instance</a:t>
            </a:r>
          </a:p>
        </p:txBody>
      </p:sp>
      <p:pic>
        <p:nvPicPr>
          <p:cNvPr id="7" name="Graphic 6" descr="Database with solid fill">
            <a:extLst>
              <a:ext uri="{FF2B5EF4-FFF2-40B4-BE49-F238E27FC236}">
                <a16:creationId xmlns:a16="http://schemas.microsoft.com/office/drawing/2014/main" id="{F9F0B5BD-2D18-9B42-AF3F-0CB2B2409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2819" y="1144543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5A6E75-9DE9-284F-BE19-D77B08BDB14C}"/>
              </a:ext>
            </a:extLst>
          </p:cNvPr>
          <p:cNvSpPr txBox="1"/>
          <p:nvPr/>
        </p:nvSpPr>
        <p:spPr>
          <a:xfrm>
            <a:off x="1153886" y="195698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latin typeface="JOSEFIN SANS BOLD ROMAN" pitchFamily="2" charset="77"/>
              </a:rPr>
              <a:t>Database</a:t>
            </a:r>
          </a:p>
        </p:txBody>
      </p: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22034EB0-EADF-F747-B994-0E03332D23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707" t="35599" r="12713" b="44157"/>
          <a:stretch/>
        </p:blipFill>
        <p:spPr>
          <a:xfrm>
            <a:off x="2683596" y="1457625"/>
            <a:ext cx="1019187" cy="2882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977C1A-0E76-7540-A621-FE78BE17B281}"/>
              </a:ext>
            </a:extLst>
          </p:cNvPr>
          <p:cNvSpPr txBox="1"/>
          <p:nvPr/>
        </p:nvSpPr>
        <p:spPr>
          <a:xfrm>
            <a:off x="2876423" y="10882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latin typeface="JOSEFIN SANS BOLD ROMAN" pitchFamily="2" charset="77"/>
              </a:rPr>
              <a:t>API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8B6E76-9080-8F41-80DB-93FC79FAB86D}"/>
              </a:ext>
            </a:extLst>
          </p:cNvPr>
          <p:cNvCxnSpPr>
            <a:cxnSpLocks/>
          </p:cNvCxnSpPr>
          <p:nvPr/>
        </p:nvCxnSpPr>
        <p:spPr>
          <a:xfrm>
            <a:off x="1045028" y="733457"/>
            <a:ext cx="4365171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6C6379-2F80-F14F-B77D-C33DB4087945}"/>
              </a:ext>
            </a:extLst>
          </p:cNvPr>
          <p:cNvSpPr txBox="1"/>
          <p:nvPr/>
        </p:nvSpPr>
        <p:spPr>
          <a:xfrm>
            <a:off x="2460956" y="188324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latin typeface="JOSEFIN SANS BOLD ROMAN" pitchFamily="2" charset="77"/>
              </a:rPr>
              <a:t>housekeeper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42502D-E6C6-AD4E-95A0-8AF9A69C1D93}"/>
              </a:ext>
            </a:extLst>
          </p:cNvPr>
          <p:cNvSpPr txBox="1"/>
          <p:nvPr/>
        </p:nvSpPr>
        <p:spPr>
          <a:xfrm>
            <a:off x="2558143" y="249458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latin typeface="JOSEFIN SANS BOLD ROMAN" pitchFamily="2" charset="77"/>
              </a:rPr>
              <a:t>broker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E815B-4708-994C-A6CC-B5FB4B7B66F9}"/>
              </a:ext>
            </a:extLst>
          </p:cNvPr>
          <p:cNvSpPr txBox="1"/>
          <p:nvPr/>
        </p:nvSpPr>
        <p:spPr>
          <a:xfrm>
            <a:off x="4105937" y="1633814"/>
            <a:ext cx="1034370" cy="646331"/>
          </a:xfrm>
          <a:prstGeom prst="rect">
            <a:avLst/>
          </a:prstGeom>
          <a:noFill/>
          <a:ln>
            <a:solidFill>
              <a:srgbClr val="5F2FF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5F2FF8"/>
                </a:solidFill>
                <a:latin typeface="JOSEFIN SANS BOLD ROMAN" pitchFamily="2" charset="77"/>
              </a:rPr>
              <a:t>i</a:t>
            </a:r>
            <a:r>
              <a:rPr lang="en-DE" dirty="0">
                <a:solidFill>
                  <a:srgbClr val="5F2FF8"/>
                </a:solidFill>
                <a:latin typeface="JOSEFIN SANS BOLD ROMAN" pitchFamily="2" charset="77"/>
              </a:rPr>
              <a:t>nsight worker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A173CA-B6F3-2A41-A9C0-1B647D7B9E97}"/>
              </a:ext>
            </a:extLst>
          </p:cNvPr>
          <p:cNvSpPr txBox="1"/>
          <p:nvPr/>
        </p:nvSpPr>
        <p:spPr>
          <a:xfrm>
            <a:off x="4226284" y="2531296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>
                <a:latin typeface="JOSEFIN SANS BOLD ROMAN" pitchFamily="2" charset="77"/>
              </a:rPr>
              <a:t>workers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4063D7-966C-DC4E-B225-5AF851C33297}"/>
              </a:ext>
            </a:extLst>
          </p:cNvPr>
          <p:cNvSpPr/>
          <p:nvPr/>
        </p:nvSpPr>
        <p:spPr>
          <a:xfrm>
            <a:off x="6214455" y="358385"/>
            <a:ext cx="2675504" cy="1000148"/>
          </a:xfrm>
          <a:prstGeom prst="rect">
            <a:avLst/>
          </a:prstGeom>
          <a:solidFill>
            <a:srgbClr val="D7D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latin typeface="JOSEFIN SANS BOLD ROMAN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37CBE4-B822-9849-8372-157C28E1E48A}"/>
              </a:ext>
            </a:extLst>
          </p:cNvPr>
          <p:cNvSpPr txBox="1"/>
          <p:nvPr/>
        </p:nvSpPr>
        <p:spPr>
          <a:xfrm>
            <a:off x="6656141" y="358228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latin typeface="JOSEFIN SANS BOLD ROMAN" pitchFamily="2" charset="77"/>
              </a:rPr>
              <a:t>Amazon 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BEEECA-7D8D-2441-A619-6E0F24CF443F}"/>
              </a:ext>
            </a:extLst>
          </p:cNvPr>
          <p:cNvSpPr txBox="1"/>
          <p:nvPr/>
        </p:nvSpPr>
        <p:spPr>
          <a:xfrm>
            <a:off x="8110228" y="1506252"/>
            <a:ext cx="125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JOSEFIN SANS BOLD ROMAN" pitchFamily="2" charset="77"/>
              </a:rPr>
              <a:t>send insights to people</a:t>
            </a:r>
            <a:endParaRPr lang="en-DE" sz="1200" dirty="0">
              <a:latin typeface="JOSEFIN SANS BOLD ROMAN" pitchFamily="2" charset="7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4F2881-2AF1-6C46-8703-CA14DF1E25A9}"/>
              </a:ext>
            </a:extLst>
          </p:cNvPr>
          <p:cNvSpPr/>
          <p:nvPr/>
        </p:nvSpPr>
        <p:spPr>
          <a:xfrm>
            <a:off x="6799400" y="2412110"/>
            <a:ext cx="2079131" cy="1136981"/>
          </a:xfrm>
          <a:prstGeom prst="rect">
            <a:avLst/>
          </a:prstGeom>
          <a:solidFill>
            <a:srgbClr val="D7D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latin typeface="JOSEFIN SANS BOLD ROMAN" pitchFamily="2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ACEFFD-F5B1-AC46-BE3B-AA122BE08BB6}"/>
              </a:ext>
            </a:extLst>
          </p:cNvPr>
          <p:cNvSpPr txBox="1"/>
          <p:nvPr/>
        </p:nvSpPr>
        <p:spPr>
          <a:xfrm>
            <a:off x="6799400" y="2436574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JOSEFIN SANS BOLD ROMAN" pitchFamily="2" charset="77"/>
              </a:rPr>
              <a:t>AUGGIE Instance </a:t>
            </a:r>
            <a:endParaRPr lang="en-DE" dirty="0">
              <a:latin typeface="JOSEFIN SANS BOLD ROMAN" pitchFamily="2" charset="77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094E214-D8A3-2742-A3E2-2CCDA12FB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8157" y="3044152"/>
            <a:ext cx="1144775" cy="29066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2A1B3BA-14E5-C746-AD3E-B95A7CF91039}"/>
              </a:ext>
            </a:extLst>
          </p:cNvPr>
          <p:cNvSpPr txBox="1"/>
          <p:nvPr/>
        </p:nvSpPr>
        <p:spPr>
          <a:xfrm>
            <a:off x="3931172" y="1172149"/>
            <a:ext cx="905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5F2FF8"/>
                </a:solidFill>
                <a:latin typeface="JOSEFIN SANS BOLD ROMAN" pitchFamily="2" charset="77"/>
              </a:rPr>
              <a:t>A</a:t>
            </a:r>
            <a:r>
              <a:rPr lang="en-DE" sz="1200" dirty="0">
                <a:solidFill>
                  <a:srgbClr val="5F2FF8"/>
                </a:solidFill>
                <a:latin typeface="JOSEFIN SANS BOLD ROMAN" pitchFamily="2" charset="77"/>
              </a:rPr>
              <a:t>nomaly Detection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21C6F57-A37A-6B4A-A5A2-E2FC32318820}"/>
              </a:ext>
            </a:extLst>
          </p:cNvPr>
          <p:cNvSpPr/>
          <p:nvPr/>
        </p:nvSpPr>
        <p:spPr>
          <a:xfrm>
            <a:off x="5199783" y="1562948"/>
            <a:ext cx="320040" cy="277026"/>
          </a:xfrm>
          <a:prstGeom prst="ellipse">
            <a:avLst/>
          </a:prstGeom>
          <a:solidFill>
            <a:srgbClr val="5F2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bg1"/>
                </a:solidFill>
                <a:latin typeface="JOSEFIN SANS BOLD ROMAN" pitchFamily="2" charset="77"/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A584508-5ECB-F540-A0F7-39D7533E6DDE}"/>
              </a:ext>
            </a:extLst>
          </p:cNvPr>
          <p:cNvSpPr/>
          <p:nvPr/>
        </p:nvSpPr>
        <p:spPr>
          <a:xfrm>
            <a:off x="7002321" y="1220020"/>
            <a:ext cx="320040" cy="277026"/>
          </a:xfrm>
          <a:prstGeom prst="ellipse">
            <a:avLst/>
          </a:prstGeom>
          <a:solidFill>
            <a:srgbClr val="5F2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bg1"/>
                </a:solidFill>
                <a:latin typeface="JOSEFIN SANS BOLD ROMAN" pitchFamily="2" charset="77"/>
              </a:rPr>
              <a:t>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3F93CC4-F83C-6549-BBAD-9013CB61A7BC}"/>
              </a:ext>
            </a:extLst>
          </p:cNvPr>
          <p:cNvSpPr/>
          <p:nvPr/>
        </p:nvSpPr>
        <p:spPr>
          <a:xfrm>
            <a:off x="8019267" y="1220020"/>
            <a:ext cx="320040" cy="277026"/>
          </a:xfrm>
          <a:prstGeom prst="ellipse">
            <a:avLst/>
          </a:prstGeom>
          <a:solidFill>
            <a:srgbClr val="5F2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bg1"/>
                </a:solidFill>
                <a:latin typeface="JOSEFIN SANS BOLD ROMAN" pitchFamily="2" charset="77"/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A8E305-3C45-4F46-BC73-1B74C6A8BE26}"/>
              </a:ext>
            </a:extLst>
          </p:cNvPr>
          <p:cNvSpPr txBox="1"/>
          <p:nvPr/>
        </p:nvSpPr>
        <p:spPr>
          <a:xfrm>
            <a:off x="6760649" y="1536367"/>
            <a:ext cx="1554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JOSEFIN SANS BOLD ROMAN" pitchFamily="2" charset="77"/>
              </a:rPr>
              <a:t>AUGGIE</a:t>
            </a:r>
          </a:p>
          <a:p>
            <a:pPr algn="ctr"/>
            <a:r>
              <a:rPr lang="en-GB" sz="1200" dirty="0">
                <a:latin typeface="JOSEFIN SANS BOLD ROMAN" pitchFamily="2" charset="77"/>
              </a:rPr>
              <a:t>API</a:t>
            </a:r>
            <a:endParaRPr lang="en-DE" sz="1200" dirty="0">
              <a:latin typeface="JOSEFIN SANS BOLD ROMAN" pitchFamily="2" charset="77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68A7B4E-5B69-B443-A241-6D44CB9A1197}"/>
              </a:ext>
            </a:extLst>
          </p:cNvPr>
          <p:cNvSpPr/>
          <p:nvPr/>
        </p:nvSpPr>
        <p:spPr>
          <a:xfrm>
            <a:off x="4909808" y="3887849"/>
            <a:ext cx="3492666" cy="877795"/>
          </a:xfrm>
          <a:prstGeom prst="rect">
            <a:avLst/>
          </a:prstGeom>
          <a:solidFill>
            <a:srgbClr val="D7D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latin typeface="JOSEFIN SANS BOLD ROMAN" pitchFamily="2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74879C-C3A3-F742-8F2D-BADEA373B13F}"/>
              </a:ext>
            </a:extLst>
          </p:cNvPr>
          <p:cNvSpPr txBox="1"/>
          <p:nvPr/>
        </p:nvSpPr>
        <p:spPr>
          <a:xfrm>
            <a:off x="5145780" y="3958688"/>
            <a:ext cx="322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JOSEFIN SANS BOLD ROMAN" pitchFamily="2" charset="77"/>
              </a:rPr>
              <a:t>P</a:t>
            </a:r>
            <a:r>
              <a:rPr lang="en-DE" dirty="0">
                <a:latin typeface="JOSEFIN SANS BOLD ROMAN" pitchFamily="2" charset="77"/>
              </a:rPr>
              <a:t>rioritize largest anomalies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8F4E86-E5C5-F84A-A973-D08F1ED35F0D}"/>
              </a:ext>
            </a:extLst>
          </p:cNvPr>
          <p:cNvSpPr txBox="1"/>
          <p:nvPr/>
        </p:nvSpPr>
        <p:spPr>
          <a:xfrm>
            <a:off x="5877364" y="4352642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JOSEFIN SANS BOLD ROMAN" pitchFamily="2" charset="77"/>
              </a:rPr>
              <a:t>C</a:t>
            </a:r>
            <a:r>
              <a:rPr lang="en-DE" dirty="0">
                <a:latin typeface="JOSEFIN SANS BOLD ROMAN" pitchFamily="2" charset="77"/>
              </a:rPr>
              <a:t>alls Slack API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FBD06EE-919C-4449-A5EF-697A9C7A36CC}"/>
              </a:ext>
            </a:extLst>
          </p:cNvPr>
          <p:cNvSpPr/>
          <p:nvPr/>
        </p:nvSpPr>
        <p:spPr>
          <a:xfrm>
            <a:off x="6209947" y="3715194"/>
            <a:ext cx="320040" cy="277026"/>
          </a:xfrm>
          <a:prstGeom prst="ellipse">
            <a:avLst/>
          </a:prstGeom>
          <a:solidFill>
            <a:srgbClr val="5F2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bg1"/>
                </a:solidFill>
                <a:latin typeface="JOSEFIN SANS BOLD ROMAN" pitchFamily="2" charset="77"/>
              </a:rPr>
              <a:t>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21D6635-AA0D-6C41-A291-D60B87CAA8B4}"/>
              </a:ext>
            </a:extLst>
          </p:cNvPr>
          <p:cNvSpPr/>
          <p:nvPr/>
        </p:nvSpPr>
        <p:spPr>
          <a:xfrm>
            <a:off x="3096163" y="4188233"/>
            <a:ext cx="320040" cy="277026"/>
          </a:xfrm>
          <a:prstGeom prst="ellipse">
            <a:avLst/>
          </a:prstGeom>
          <a:solidFill>
            <a:srgbClr val="5F2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bg1"/>
                </a:solidFill>
                <a:latin typeface="JOSEFIN SANS BOLD ROMAN" pitchFamily="2" charset="77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9AE935-5D8B-A645-B718-009BF232B827}"/>
              </a:ext>
            </a:extLst>
          </p:cNvPr>
          <p:cNvSpPr txBox="1"/>
          <p:nvPr/>
        </p:nvSpPr>
        <p:spPr>
          <a:xfrm>
            <a:off x="1526171" y="4119313"/>
            <a:ext cx="1334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JOSEFIN SANS BOLD ROMAN" pitchFamily="2" charset="77"/>
              </a:rPr>
              <a:t>Y</a:t>
            </a:r>
            <a:r>
              <a:rPr lang="en-DE" dirty="0">
                <a:latin typeface="JOSEFIN SANS BOLD ROMAN" pitchFamily="2" charset="77"/>
              </a:rPr>
              <a:t>our slack</a:t>
            </a:r>
          </a:p>
          <a:p>
            <a:pPr algn="ctr"/>
            <a:r>
              <a:rPr lang="en-DE" dirty="0">
                <a:latin typeface="JOSEFIN SANS BOLD ROMAN" pitchFamily="2" charset="77"/>
              </a:rPr>
              <a:t>channel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03AF9A-818C-304A-91F4-4A4DFC53A729}"/>
              </a:ext>
            </a:extLst>
          </p:cNvPr>
          <p:cNvSpPr txBox="1"/>
          <p:nvPr/>
        </p:nvSpPr>
        <p:spPr>
          <a:xfrm>
            <a:off x="5467136" y="4243961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dirty="0">
                <a:latin typeface="JOSEFIN SANS BOLD ROMAN" pitchFamily="2" charset="77"/>
              </a:rPr>
              <a:t>+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C68543A-197B-1143-858E-CF50A660279E}"/>
              </a:ext>
            </a:extLst>
          </p:cNvPr>
          <p:cNvCxnSpPr>
            <a:cxnSpLocks/>
          </p:cNvCxnSpPr>
          <p:nvPr/>
        </p:nvCxnSpPr>
        <p:spPr>
          <a:xfrm>
            <a:off x="6209947" y="727560"/>
            <a:ext cx="2680012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32BBA21-AA1E-DA41-9A85-C4592203BADD}"/>
              </a:ext>
            </a:extLst>
          </p:cNvPr>
          <p:cNvSpPr/>
          <p:nvPr/>
        </p:nvSpPr>
        <p:spPr>
          <a:xfrm>
            <a:off x="6049927" y="831509"/>
            <a:ext cx="320040" cy="277026"/>
          </a:xfrm>
          <a:prstGeom prst="ellipse">
            <a:avLst/>
          </a:prstGeom>
          <a:solidFill>
            <a:srgbClr val="5F2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bg1"/>
                </a:solidFill>
                <a:latin typeface="JOSEFIN SANS BOLD ROMAN" pitchFamily="2" charset="77"/>
              </a:rPr>
              <a:t>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6E0B0A-F116-9840-B005-2A1D117B2BEA}"/>
              </a:ext>
            </a:extLst>
          </p:cNvPr>
          <p:cNvCxnSpPr/>
          <p:nvPr/>
        </p:nvCxnSpPr>
        <p:spPr>
          <a:xfrm>
            <a:off x="2876423" y="1777684"/>
            <a:ext cx="0" cy="21111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6457E46-6B7D-8B4D-B835-ACDA784CFAC7}"/>
              </a:ext>
            </a:extLst>
          </p:cNvPr>
          <p:cNvCxnSpPr>
            <a:cxnSpLocks/>
          </p:cNvCxnSpPr>
          <p:nvPr/>
        </p:nvCxnSpPr>
        <p:spPr>
          <a:xfrm>
            <a:off x="2876423" y="2174585"/>
            <a:ext cx="0" cy="32000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D9610A2-E750-1E48-AEA6-1E7E4947AF8B}"/>
              </a:ext>
            </a:extLst>
          </p:cNvPr>
          <p:cNvCxnSpPr>
            <a:cxnSpLocks/>
          </p:cNvCxnSpPr>
          <p:nvPr/>
        </p:nvCxnSpPr>
        <p:spPr>
          <a:xfrm flipV="1">
            <a:off x="3149559" y="2165584"/>
            <a:ext cx="0" cy="31539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B7D5BA3-F93F-3843-9F89-694F3A168E6F}"/>
              </a:ext>
            </a:extLst>
          </p:cNvPr>
          <p:cNvCxnSpPr>
            <a:cxnSpLocks/>
          </p:cNvCxnSpPr>
          <p:nvPr/>
        </p:nvCxnSpPr>
        <p:spPr>
          <a:xfrm flipV="1">
            <a:off x="3149559" y="1757657"/>
            <a:ext cx="0" cy="23090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46F5268-D79A-2A4C-B0CB-19017D87077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3462558" y="2679252"/>
            <a:ext cx="67763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3C62802-2561-AF4E-82A2-E8A3AC913E5E}"/>
              </a:ext>
            </a:extLst>
          </p:cNvPr>
          <p:cNvCxnSpPr>
            <a:cxnSpLocks/>
          </p:cNvCxnSpPr>
          <p:nvPr/>
        </p:nvCxnSpPr>
        <p:spPr>
          <a:xfrm>
            <a:off x="5658855" y="2790662"/>
            <a:ext cx="463971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760FAC91-B363-9C41-8A67-D0340E97D2A5}"/>
              </a:ext>
            </a:extLst>
          </p:cNvPr>
          <p:cNvCxnSpPr>
            <a:stCxn id="2" idx="0"/>
          </p:cNvCxnSpPr>
          <p:nvPr/>
        </p:nvCxnSpPr>
        <p:spPr>
          <a:xfrm rot="5400000" flipH="1" flipV="1">
            <a:off x="4546387" y="-415247"/>
            <a:ext cx="118271" cy="2888810"/>
          </a:xfrm>
          <a:prstGeom prst="bentConnector2">
            <a:avLst/>
          </a:prstGeom>
          <a:ln w="28575">
            <a:solidFill>
              <a:srgbClr val="5F2FF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1A56B5A9-0195-1246-81DC-2D70F1C15133}"/>
              </a:ext>
            </a:extLst>
          </p:cNvPr>
          <p:cNvCxnSpPr>
            <a:cxnSpLocks/>
          </p:cNvCxnSpPr>
          <p:nvPr/>
        </p:nvCxnSpPr>
        <p:spPr>
          <a:xfrm rot="10800000">
            <a:off x="3702784" y="1466451"/>
            <a:ext cx="403155" cy="187033"/>
          </a:xfrm>
          <a:prstGeom prst="bentConnector3">
            <a:avLst>
              <a:gd name="adj1" fmla="val 50000"/>
            </a:avLst>
          </a:prstGeom>
          <a:ln w="12700">
            <a:solidFill>
              <a:srgbClr val="5F2FF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09DE0D0-AFED-7945-981B-4A156FE7441A}"/>
              </a:ext>
            </a:extLst>
          </p:cNvPr>
          <p:cNvCxnSpPr/>
          <p:nvPr/>
        </p:nvCxnSpPr>
        <p:spPr>
          <a:xfrm>
            <a:off x="7162341" y="1491975"/>
            <a:ext cx="0" cy="920135"/>
          </a:xfrm>
          <a:prstGeom prst="straightConnector1">
            <a:avLst/>
          </a:prstGeom>
          <a:ln w="28575">
            <a:solidFill>
              <a:srgbClr val="5F2FF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14F9EDE-B85A-D244-8FE4-2310AEEDF4A0}"/>
              </a:ext>
            </a:extLst>
          </p:cNvPr>
          <p:cNvCxnSpPr/>
          <p:nvPr/>
        </p:nvCxnSpPr>
        <p:spPr>
          <a:xfrm>
            <a:off x="8178828" y="1479009"/>
            <a:ext cx="0" cy="920135"/>
          </a:xfrm>
          <a:prstGeom prst="straightConnector1">
            <a:avLst/>
          </a:prstGeom>
          <a:ln w="28575">
            <a:solidFill>
              <a:srgbClr val="5F2FF8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DFDC37C-4B70-794E-A3E7-23726C99EEF4}"/>
              </a:ext>
            </a:extLst>
          </p:cNvPr>
          <p:cNvCxnSpPr>
            <a:cxnSpLocks/>
          </p:cNvCxnSpPr>
          <p:nvPr/>
        </p:nvCxnSpPr>
        <p:spPr>
          <a:xfrm>
            <a:off x="6369967" y="1358533"/>
            <a:ext cx="0" cy="2343457"/>
          </a:xfrm>
          <a:prstGeom prst="straightConnector1">
            <a:avLst/>
          </a:prstGeom>
          <a:ln w="28575">
            <a:solidFill>
              <a:srgbClr val="5F2FF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4E9E866-C3D6-1E42-BC42-15D101099E55}"/>
              </a:ext>
            </a:extLst>
          </p:cNvPr>
          <p:cNvCxnSpPr>
            <a:cxnSpLocks/>
          </p:cNvCxnSpPr>
          <p:nvPr/>
        </p:nvCxnSpPr>
        <p:spPr>
          <a:xfrm flipH="1">
            <a:off x="3445810" y="4326746"/>
            <a:ext cx="1463998" cy="0"/>
          </a:xfrm>
          <a:prstGeom prst="straightConnector1">
            <a:avLst/>
          </a:prstGeom>
          <a:ln w="28575">
            <a:solidFill>
              <a:srgbClr val="5F2FF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546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43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JOSEFIN SANS BOLD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u15kb26to_@idethz.onmicrosoft.com</dc:creator>
  <cp:lastModifiedBy>u15kb26to_@idethz.onmicrosoft.com</cp:lastModifiedBy>
  <cp:revision>12</cp:revision>
  <dcterms:created xsi:type="dcterms:W3CDTF">2021-07-15T20:19:55Z</dcterms:created>
  <dcterms:modified xsi:type="dcterms:W3CDTF">2021-07-15T22:21:56Z</dcterms:modified>
</cp:coreProperties>
</file>