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39958963" cy="19796125"/>
  <p:notesSz cx="6858000" cy="9144000"/>
  <p:defaultTextStyle>
    <a:defPPr>
      <a:defRPr lang="en-US"/>
    </a:defPPr>
    <a:lvl1pPr marL="0" algn="l" defTabSz="1707276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1pPr>
    <a:lvl2pPr marL="1707276" algn="l" defTabSz="1707276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2pPr>
    <a:lvl3pPr marL="3414552" algn="l" defTabSz="1707276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3pPr>
    <a:lvl4pPr marL="5121829" algn="l" defTabSz="1707276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4pPr>
    <a:lvl5pPr marL="6829105" algn="l" defTabSz="1707276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5pPr>
    <a:lvl6pPr marL="8536381" algn="l" defTabSz="1707276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6pPr>
    <a:lvl7pPr marL="10243657" algn="l" defTabSz="1707276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7pPr>
    <a:lvl8pPr marL="11950934" algn="l" defTabSz="1707276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8pPr>
    <a:lvl9pPr marL="13658210" algn="l" defTabSz="1707276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35">
          <p15:clr>
            <a:srgbClr val="A4A3A4"/>
          </p15:clr>
        </p15:guide>
        <p15:guide id="2" pos="125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755"/>
  </p:normalViewPr>
  <p:slideViewPr>
    <p:cSldViewPr snapToGrid="0" snapToObjects="1">
      <p:cViewPr varScale="1">
        <p:scale>
          <a:sx n="39" d="100"/>
          <a:sy n="39" d="100"/>
        </p:scale>
        <p:origin x="462" y="78"/>
      </p:cViewPr>
      <p:guideLst>
        <p:guide orient="horz" pos="6235"/>
        <p:guide pos="1258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04T23:38:34.273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E87C9B3C-DCD7-418E-932F-EF0FA73C1542}" emma:medium="tactile" emma:mode="ink">
          <msink:context xmlns:msink="http://schemas.microsoft.com/ink/2010/main" type="inkDrawing" rotatedBoundingBox="67353,15602 67643,16107 67616,16122 67327,15617" semanticType="callout" shapeName="Other"/>
        </emma:interpretation>
      </emma:emma>
    </inkml:annotationXML>
    <inkml:trace contextRef="#ctx0" brushRef="#br0">4142 4823 6400,'9'9'2464,"-9"0"-1344,0-9-896,0 0 640,0 0-96,0 0 32,9 0-256,-9 0-64,10 0-288,-10 10 0,18 8 320,0 0-64,-8 1 0,8-1-64,0 19-64,-8 0-33,8 0 193,0-1 64,10 0 96,-10 1 64,0 0 32,1-9 32,-10-1-160,1-8-32,8-1-256,-9 0-64,-9-8-64,9-1-32,-9 0 32,10-9 32,-10 0-2016,-10 0-928,10 0-3071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04T23:38:45.010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FDEDD424-20CE-44DA-BE2E-EA1BDFB5C099}" emma:medium="tactile" emma:mode="ink">
          <msink:context xmlns:msink="http://schemas.microsoft.com/ink/2010/main" type="inkDrawing" rotatedBoundingBox="68597,18709 69729,18692 69730,18711 68598,18728" shapeName="Other"/>
        </emma:interpretation>
      </emma:emma>
    </inkml:annotationXML>
    <inkml:trace contextRef="#ctx0" brushRef="#br0">5430 7934 4480,'-9'-10'1664,"9"10"-896,-9 0-192,9 0 640,0 0-480,0 0-128,0 0-256,0 0 0,0 0-192,0 0 256,9 0 192,0 0 32,1 0 96,-1 0-128,9 0-64,10 0-160,9 0 0,0 0-96,9 0 0,0 0-96,0-9-32,9 9-32,0 0 63,9 0-31,1 0 64,-2 0-128,-8-9-64,1 9 192,-1 0 96,0 0-96,-9 0-64,0 0-160,0 9 0,-9-9 128,-9 0 160,8 0-96,-8 0-32,-10 0-64,-8-9 0,8 9-2112,-27 0-4031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04T23:38:45.495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2DF38898-1FA1-4D10-B0BD-76A82C349502}" emma:medium="tactile" emma:mode="ink">
          <msink:context xmlns:msink="http://schemas.microsoft.com/ink/2010/main" type="inkDrawing" rotatedBoundingBox="69186,18137 69188,19472 69168,19473 69166,18138" semanticType="callout" shapeName="Other">
            <msink:sourceLink direction="with" ref="{2C84AAA8-9B2D-4A57-8DF9-7903C0358420}"/>
          </msink:context>
        </emma:interpretation>
      </emma:emma>
    </inkml:annotationXML>
    <inkml:trace contextRef="#ctx0" brushRef="#br0">5983 7354 4736,'0'-9'1824,"0"9"-960,0 0-160,0 0 640,0 0-288,0 0-64,0 0-224,0 0-32,0 0-384,0 0 64,0 0 96,0 0-64,0 0 64,0 9-96,0 1 0,0-2-96,0 11-33,0 0-159,0 8-32,0 10 32,9 9 0,-9 9 0,10 10 0,-10 8 64,0 10 32,0 9 256,0 9 128,0 10 0,0-10 0,0-37-256,-10 19-128,10-19-64,0 10 32,-9-18-96,9-10-64,0-10-512,0-8-160,0-10-1440,0-8-4223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04T23:38:46.519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A896D522-927F-4180-9C8F-8EDADE0E521E}" emma:medium="tactile" emma:mode="ink">
          <msink:context xmlns:msink="http://schemas.microsoft.com/ink/2010/main" type="inkDrawing" rotatedBoundingBox="68511,19577 69875,19507 69879,19578 68515,19648" semanticType="callout" shapeName="Other">
            <msink:sourceLink direction="to" ref="{2C84AAA8-9B2D-4A57-8DF9-7903C0358420}"/>
          </msink:context>
        </emma:interpretation>
      </emma:emma>
    </inkml:annotationXML>
    <inkml:trace contextRef="#ctx0" brushRef="#br0">5338 8853 6400,'0'0'2464,"-9"0"-1344,18 0-544,-9 0 736,0 0-384,0 0-160,0 0-352,0 0-128,10-18 32,8 18 32,-9-9 32,0 9 0,1-19 0,8 19 63,-9-9-95,10 0-32,-1 9-64,10 0 64,-1-9 32,1 9 32,0 0 0,-1 0 64,10 0-224,-9-9-64,-1 9-32,10 0 64,-19-9-96,10 9 0,-10 0 96,1 0 96,8 0-128,1 0-32,0 0-64,-10 0-64,10-9 32,-1 9 32,1 0-32,-10 0-32,9 0 32,-9 0-32,10 0-96,-10-9 64,10 9 96,-19 0 32,9 0 32,1 0 64,-1 0-96,1 0-64,-10 0 0,9 0 32,1 0 32,-1 0 32,1 9-64,-1-9-64,0 0 160,1 0 32,-1 0 64,1 0 0,-1 9 64,-9-9 128,10 0 32,-1 0 0,-9 9-32,10-9 32,-1 0-192,-9 0-96,10-9-96,-10 9 0,0 0 0,0 0 96,-9 0-96,9 0-64,1-9-160,-1 9 0,0 0-96,0-9 64,0 9 32,-9-10 64,10 10 96,-1 0 128,-9 0-64,0 0 0,9 0-32,-9 0-64,0-9 96,9 9 64,-9 0 288,9 0 160,-9 9 0,0-9-64,10 0-160,-10 0 0,0 0-288,9 0-128,-9 0 0,9 0 64,-9 0 64,0 10-320,9-10-160,-18-10-2368,0 10-960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04T23:38:51.444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DB380252-9D82-456A-9AB9-715159A615BC}" emma:medium="tactile" emma:mode="ink">
          <msink:context xmlns:msink="http://schemas.microsoft.com/ink/2010/main" type="inkDrawing" rotatedBoundingBox="68365,17924 68504,19489 68465,19493 68326,17928" semanticType="callout" shapeName="Other">
            <msink:sourceLink direction="with" ref="{2C84AAA8-9B2D-4A57-8DF9-7903C0358420}"/>
          </msink:context>
        </emma:interpretation>
      </emma:emma>
    </inkml:annotationXML>
    <inkml:trace contextRef="#ctx0" brushRef="#br0">5154 7132 5632,'0'0'2176,"0"0"-1152,-9 10-416,9-10 736,0 0-544,0 0-192,0 0-288,0 0-160,0 0-64,0 0-160,0 0 32,0 0 96,0 8 96,0-8 768,0 10-128,0-1-64,0-9-32,0 19-225,9-1-31,1-9-256,-10 0-128,8 9 32,-8-8 0,10-1-128,-10 10 32,0-11 128,9 11 160,-9-10-96,0 1 64,0 8-32,0-9 32,9 18-128,-9-8-96,0 0 0,0-1 32,0 10 32,10-19-32,-10 18-64,0-8-64,0-1-32,0 10 128,0-10 32,0 1-96,8-1 32,-8 0 0,0-8 0,0 8 0,0 0 0,0-8 64,0 8 32,0-9-128,0 10 32,0-1 0,0 0 0,0 1 0,0-10 0,0 9 0,0 1 0,10 0-96,-10-11 64,0 11 32,0 0 64,0-1-32,9-9 64,-9 10-64,0 8-32,0-8 32,0-11 32,0 11-32,0 0 64,0-11-128,0 2-64,9 8 64,-9-8 0,0-2-64,0 2 64,10 8 160,-10 0-64,0 1-32,0 0 64,0-11 0,0 11-192,0-10 0,8 9 32,-8-8 96,0 8 0,0-8-32,0-2 32,0 11-32,10-10 0,-10 1 64,0 8-32,0-9 64,0 10-64,0-1 64,0-9-64,9 10-32,-9-11-64,0 2 32,0-1 160,0 0 64,0 1-160,0-2 0,0 2-32,0-1 0,0-9 0,0 19 0,0-19 128,9 8 64,-9 2 0,0-1-32,0 10-32,0-11 0,0 11-64,0-19-64,0 19 32,0-19-32,0 18 64,0-18 32,0 9 32,0 0 64,0 1-32,0-2-96,10 2 64,-10-1-32,0 0 32,0 1-352,0-2-160,0-8-2208,-10-8-991,10 8-1633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04T23:38:35.892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1AC2F92E-53DC-4581-96E3-5ED829B806AC}" emma:medium="tactile" emma:mode="ink">
          <msink:context xmlns:msink="http://schemas.microsoft.com/ink/2010/main" type="inkDrawing" rotatedBoundingBox="65822,17554 67202,15844 67888,16397 66508,18108" semanticType="callout" shapeName="Other"/>
        </emma:interpretation>
      </emma:emma>
    </inkml:annotationXML>
    <inkml:trace contextRef="#ctx0" brushRef="#br0">3406 5826 7296,'0'-18'2720,"0"18"-1472,10 0-1184,-10 0 608,0 0-64,8-10 32,2 10-224,-1 0 0,0-9-256,1 9 128,8-9 32,-9 9-32,28 0 0,-9 0-32,8-10 64,1 2-96,0 8-64,9-10-1,-10 1-31,10 9-64,0-9-64,0-1 32,10 10 32,-10-8-32,9-2-32,-9 1 32,-9 0 32,-1 9-32,2-18 64,-11 8-64,10 1 64,0 9-128,-10-9-64,1 9 64,9-10 0,-10 10 32,1 0 64,-10-8-32,10 8 64,-10 0-64,1 0-32,-1 0 32,1 0-32,-10-10 0,0 10 64,9 0-32,-8-9-32,-1 9 96,0 0 0,-9 0 160,10 0 96,-2 0-288,-8 0 0,10 0 0,-10 0 32,0 0-32,0 0-64,9 0-64,-9 0-32,9 0 64,1-9 64,-10 9 0,0 0-32,8 0 288,-8 0 128,0 0 64,0 0 32,0 0-192,0 0-64,0 0-128,0 0-32,-8 9-32,8-9 32,-10 19-64,1-11 64,0 11 0,9-10 32,-10 1 0,-8-2 64,9 11-96,0-10 0,-10 1-96,1 8-32,9-9-32,-10 10 0,10-1 64,-19 0 64,10 0-32,0 1-32,-10 0 32,10-1 32,-10 10-32,10-10-32,-1 0 96,1 10 0,-1 0-32,1-1-64,0-8 32,-1 8 32,-8-8-32,8-1 64,-8 10-128,8-10 0,-8 10 32,8 0 0,0-1 0,-8-8 64,0 8 32,-1 0 32,10-8-160,-1 8 32,0 1-64,1 0 0,0-10 64,0 10 64,-1-10-32,0 0-32,1 1 32,0 8 32,-10-8-96,10 8 0,0 1 32,-1-10 64,0 10-96,1 0 0,0 0 160,-10-1 64,0 0 0,1 1-32,8 0-96,1-10-64,0 0 32,0 1 32,-1 0 96,0 17 64,1-18-256,0 10-128,0 0 288,-1 0 128,0-10-96,1 10-96,0-1-128,0-8 32,-1 8-32,10-8-64,-10-1 224,1 0 96,9 1-192,-1-10 32,1 0-32,9 0 0,-9 1-1280,0-10-576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04T23:38:37.278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F3627084-56F2-4403-A5EA-2BD5F663DA97}" emma:medium="tactile" emma:mode="ink">
          <msink:context xmlns:msink="http://schemas.microsoft.com/ink/2010/main" type="inkDrawing" rotatedBoundingBox="67300,17292 67378,19757 67342,19759 67264,17293" semanticType="callout" shapeName="Other"/>
        </emma:interpretation>
      </emma:emma>
    </inkml:annotationXML>
    <inkml:trace contextRef="#ctx0" brushRef="#br0">4114 6497 6400,'0'0'2368,"0"0"-1280,0 0-1056,0 0 448,0 0-192,0 0 64,0 9 0,0 1 96,0-10-224,0 9 0,0 10 0,0-1 32,0 0 0,0 10-128,0 0-32,0-1 32,0 10 0,0-1 64,0 2 96,0-2 0,0-8 0,0 0-160,0 8-32,0 1 32,0 0 0,0-1-64,0 2 32,0 8 128,0-10 192,0 1-96,0-10-1,0 11-127,0-11 32,0 0-64,0 11 64,0-11-128,0 0 0,0 11 32,0-11 0,0 1-64,0-1 32,0 1 0,0 0 32,0-1-64,0 1-64,0-10 96,10 1 0,-10 8 96,0-8 32,0-1 32,8 10 64,-8-10-96,0 0 32,0 10-32,0-10 32,10 10-128,-10-10-32,0 10-96,9-10-32,-9 10 96,0 0 32,0 0 96,0-10 32,0 0-32,0 10-32,0-10-96,0 10 32,0-10 0,9 10 32,-9-10-160,0 10-32,0-10 96,0 0 32,0 10 0,0-10 32,0 1 0,0 8 32,0 1 0,0-10 0,0 1-64,10 8 32,-10-8-128,0 0 0,0-11 96,0 11 32,0 0-32,0-1-64,8 10 96,-8-10 64,0-9-128,0 10-32,0 8 128,0-8 64,0-1-64,0 0-96,0 0 64,0 10 64,0 0 0,0-10 0,0 10-96,0-10 32,0 1-64,0-1 64,0 1 0,-8-1 96,8-9-96,0 10 0,0-1-32,0-9 32,-10 0-480,10 1-160,0-10-1696,0-19-5247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04T23:38:37.890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2A914C26-1A3D-4A38-992A-E0C459C8C80F}" emma:medium="tactile" emma:mode="ink">
          <msink:context xmlns:msink="http://schemas.microsoft.com/ink/2010/main" type="inkDrawing" rotatedBoundingBox="67460,17966 68099,18513 68078,18537 67439,17991" semanticType="callout" shapeName="Other"/>
        </emma:interpretation>
      </emma:emma>
    </inkml:annotationXML>
    <inkml:trace contextRef="#ctx0" brushRef="#br0">4262 7188 6528,'9'0'2464,"-9"0"-1344,0 0-256,0 0 1472,10 19-704,-1-1-192,0-9-193,0 0-735,19 10 128,-1-10 32,1 9 64,0 1 32,8-1 0,1 19 0,0-9-224,0 8 0,0 1-128,9 8 64,-9-8 32,9 0-32,-19-9 128,10-1 0,-9 1-64,-10-10 64,0-9-320,-8 10-96,8-10-64,-9 0 64,-9-9-32,0 9 0,0-18-1952,0 9-768,-9-9-4928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04T23:38:39.323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F93AA7AB-9416-4827-9151-75B8073EDF20}" emma:medium="tactile" emma:mode="ink">
          <msink:context xmlns:msink="http://schemas.microsoft.com/ink/2010/main" type="inkDrawing" rotatedBoundingBox="68493,15998 70195,15906 70199,15978 68497,16070" shapeName="Other"/>
        </emma:interpretation>
      </emma:emma>
    </inkml:annotationXML>
    <inkml:trace contextRef="#ctx0" brushRef="#br0">5310 5274 6400,'0'0'2464,"0"0"-1344,0 0-736,0 0 1024,0 0-384,0 0-288,0 0-160,0 0-352,10 0 160,-2 0 32,2 0 224,8 0 63,-8-10-95,8 1-32,0 9-128,10-9-32,-10 9-32,19 0 0,-10-9-64,19 9-32,-8-10-32,8 10 64,-10-9-96,10 0 32,-18 9-96,8-9 64,10 9-128,-8-9 0,-2 9 32,1-10 0,0 10 0,-1 0 0,-8-9-64,9 9-64,-10 0 32,1-9-32,-10 9 64,10 0 32,0 0-128,0-9 32,-1 9 0,1 0 0,-1 0-96,10 0 64,-9 0 96,9 0 32,-10 0-32,1 0-64,-1 0 32,1 0-32,-10 0-96,10 0 64,-10 9 32,20-9 64,-20 0 32,10 0 32,-1 0-64,10 0-64,-9 0-64,-10 0-32,10 0 256,-10 9 192,10-9-32,-10 0 64,10 0-160,-20 0 32,11 0-96,0 0 64,-11 9-128,11-9 0,-10 0 96,1 0 96,-10 0-64,8 0-64,-8-9-704,0 9-352,-18 9-5984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04T23:38:40.189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5229EEC7-72E4-488D-AC5D-E263D3CA3260}" emma:medium="tactile" emma:mode="ink">
          <msink:context xmlns:msink="http://schemas.microsoft.com/ink/2010/main" type="inkDrawing" rotatedBoundingBox="68890,16490 68948,17337 68935,17338 68877,16491" semanticType="callout" shapeName="Other">
            <msink:sourceLink direction="with" ref="{AD9812E4-5B86-48F8-9363-96221D9C9882}"/>
          </msink:context>
        </emma:interpretation>
      </emma:emma>
    </inkml:annotationXML>
    <inkml:trace contextRef="#ctx0" brushRef="#br0">5697 5697 5888,'0'0'2272,"0"0"-1216,0 0-672,0 0 672,0 0-64,0 0 128,0 0-192,0 0-96,0 9-448,0-9 96,0 9 160,0 0-225,0 19-63,0 0-64,9 18 32,-9 9 32,10 0 32,-2 0 0,-8 19 64,10-11 128,-10 2 96,0-1-224,9 1-32,-9-19-160,0-10-96,9 1-64,-9-9 0,0-1 0,0-8 32,0-10-768,0 0-384,0 1-1312,0-10-575,0-10-1985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04T23:38:40.836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AD9812E4-5B86-48F8-9363-96221D9C9882}" emma:medium="tactile" emma:mode="ink">
          <msink:context xmlns:msink="http://schemas.microsoft.com/ink/2010/main" type="inkDrawing" rotatedBoundingBox="68988,16285 69844,16571 69627,17220 68771,16933" shapeName="Other">
            <msink:destinationLink direction="with" ref="{5229EEC7-72E4-488D-AC5D-E263D3CA3260}"/>
            <msink:destinationLink direction="with" ref="{34A9A693-2CDA-4456-92CB-5983845F8ACB}"/>
          </msink:context>
        </emma:interpretation>
      </emma:emma>
    </inkml:annotationXML>
    <inkml:trace contextRef="#ctx0" brushRef="#br0">5697 5836 6912,'0'0'2624,"0"-19"-1408,0 10-1056,0 9 544,0 0-96,9 0 96,-9 0-96,10-9 0,-2 9-320,2 0-32,8-9-32,0 9-32,1 0 32,8-9-128,1 9 0,9 0 96,0 0 96,9-10-128,-9 10-96,9 0-32,-9-9 32,9 9-96,0 0-64,0 0 128,0-9 96,-10 9-33,10 0-63,-18 0 0,9 0-32,-10 0 0,1 0 64,0 0-96,-10 0 0,0 0 224,1 0 192,0 0-256,-11 9-64,2-9 128,-1 0 128,0 0 192,1 9 128,-10-9-128,8 0 32,-8 10-128,0 8 224,0 0-160,0 10-192,-8 0 0,-2 18-128,1-9 0,-10-1-32,1 10 0,9 0 64,-10-9 96,1 9-128,0 0-32,0-9 64,8-9 32,-8 8-96,8-17-96,2 8-96,-2-8-32,1-10-1504,0 0-672,-9 0-3007,8-9-2113,10-9 3040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04T23:38:41.231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34A9A693-2CDA-4456-92CB-5983845F8ACB}" emma:medium="tactile" emma:mode="ink">
          <msink:context xmlns:msink="http://schemas.microsoft.com/ink/2010/main" type="inkDrawing" rotatedBoundingBox="69037,17267 69565,17172 69571,17209 69044,17304" semanticType="callout" shapeName="Other">
            <msink:sourceLink direction="with" ref="{AD9812E4-5B86-48F8-9363-96221D9C9882}"/>
          </msink:context>
        </emma:interpretation>
      </emma:emma>
    </inkml:annotationXML>
    <inkml:trace contextRef="#ctx0" brushRef="#br0">5853 6480 7552,'0'0'2880,"0"0"-1536,0 0-992,0 0 736,0 0 64,0 0 96,0 0-129,0 0 33,0 0-640,0 8 128,0-8 96,9 0-32,-9 0-32,10 0-224,8 0-32,10 0-64,8 0 32,-8 0-192,18-8-128,-10-2 32,2 1 64,-2 0-64,1-1-64,0 2 0,0 8-32,-10-10 256,1 10 160,-10-9-64,1 9 32,-1-9-160,-9 9 32,1 0-160,-10-10-64,0 2-2464,0 8-1152,0-10-2719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04T23:38:44.196"/>
    </inkml:context>
    <inkml:brush xml:id="br0">
      <inkml:brushProperty name="width" value="0.10583" units="cm"/>
      <inkml:brushProperty name="height" value="0.10583" units="cm"/>
    </inkml:brush>
  </inkml:definitions>
  <inkml:traceGroup>
    <inkml:annotationXML>
      <emma:emma xmlns:emma="http://www.w3.org/2003/04/emma" version="1.0">
        <emma:interpretation id="{2C84AAA8-9B2D-4A57-8DF9-7903C0358420}" emma:medium="tactile" emma:mode="ink">
          <msink:context xmlns:msink="http://schemas.microsoft.com/ink/2010/main" type="inkDrawing" rotatedBoundingBox="69518,17039 70894,18576 69831,19528 68455,17992" shapeName="Other">
            <msink:destinationLink direction="with" ref="{2DF38898-1FA1-4D10-B0BD-76A82C349502}"/>
            <msink:destinationLink direction="to" ref="{A896D522-927F-4180-9C8F-8EDADE0E521E}"/>
            <msink:destinationLink direction="with" ref="{DB380252-9D82-456A-9AB9-715159A615BC}"/>
          </msink:context>
        </emma:interpretation>
      </emma:emma>
    </inkml:annotationXML>
    <inkml:trace contextRef="#ctx0" brushRef="#br0">5302 7169 5632,'9'0'2112,"-18"0"-1152,9 0-832,0 0 480,9 0-160,-9 0 0,0 0-128,19 0-32,-11 0-160,11-9-32,0 9 32,-1 0 192,0-10 192,10 10-128,8 0-64,2 0-32,-2-8-32,10 8-128,-9 0-32,0 0-32,9-10 32,-9 10 0,0-9 32,-1 9 64,10 0 96,-8-9-128,8 9-32,-10 0-64,1-10 32,0 10 64,-9-8 64,-1 8-96,0 0-32,1 0-32,-10-10-64,1 10 32,8 0-32,1 0 128,0-9 160,0 9-160,8 0-64,-8 0 32,0 0 0,-1-9 31,0 9 1,1 0-64,-10 0 32,10 0-64,-10-10 64,1 10 0,0 0 32,8 0 64,0 0 32,1-8-96,-10 8-32,10 0-32,0 0-64,-10 0 160,10 0 32,-10 0-64,1-10-96,-1 10 0,1 0-32,-1 10 0,0-10 0,1 0 0,-1 0 64,-9 0-96,10 0 0,-10 8 32,0-8 64,0 0 32,1 0 32,-1 10-64,-9-10 32,9 0 0,0 0 32,-9 9-160,9-9-32,1 0 32,-10 0 64,9 9 64,0-9 96,-9 0 32,9 10 160,-9-10 96,0 0-128,9 0-32,-9 0 64,0 0 96,0 8-256,0-8-64,0 10-32,-9-10 64,9 9-32,-9 0 0,0 1-32,9-2 0,-9 11-160,9 0-32,0-1 32,-10 0 0,1-8-64,9 8 0,-9 10 128,0-20 96,9 30-96,-9-11-32,-1 0-64,10 1-64,0 0 224,-9 0 96,9-1-256,-9 10 0,0 0 0,0-10 96,-1 10-64,1-9 0,0-1 32,0 10 64,0 0-32,-1-9 64,1 8-128,0-8 0,0 9 32,9 0 64,-9-9-32,-1-1-32,10 0-64,-9 1 32,0 0-32,0 0 0,0-1 128,-1 10 32,1-9-32,0-1-64,-1 10 32,2-9 32,8 8-96,-10-8 0,10 8 32,-18-8 0,8 0-96,-8-10 64,9 10 96,0 8 32,-1-8-32,2 0-64,-2 0 96,10-10 0,-9 10-32,0-10-64,9 0 32,0 0 32,-10-8-96,10-1 0,0 0-544,-8 1-256,8-10-1760,0 0-703,0 0-2049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9DFE9-8D33-A74B-8D42-0A360DFA9C4C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4325" y="1143000"/>
            <a:ext cx="6229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70AFB-0BE2-9F40-A5AE-5E4E497EC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68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70AFB-0BE2-9F40-A5AE-5E4E497EC2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6922" y="6149631"/>
            <a:ext cx="33965119" cy="4243336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3845" y="11217804"/>
            <a:ext cx="27971274" cy="50590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07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14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21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829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536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243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950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658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E0B6-72B8-0D42-A391-29A862D5DA8A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B4E4-11DA-2A4C-A5F2-E2377786E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E0B6-72B8-0D42-A391-29A862D5DA8A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B4E4-11DA-2A4C-A5F2-E2377786E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599154" y="2286637"/>
            <a:ext cx="39286041" cy="48757123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34090" y="2286637"/>
            <a:ext cx="117199083" cy="48757123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E0B6-72B8-0D42-A391-29A862D5DA8A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B4E4-11DA-2A4C-A5F2-E2377786E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E0B6-72B8-0D42-A391-29A862D5DA8A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B4E4-11DA-2A4C-A5F2-E2377786E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6483" y="12720845"/>
            <a:ext cx="33965119" cy="3931730"/>
          </a:xfrm>
        </p:spPr>
        <p:txBody>
          <a:bodyPr anchor="t"/>
          <a:lstStyle>
            <a:lvl1pPr algn="l">
              <a:defRPr sz="149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6483" y="8390444"/>
            <a:ext cx="33965119" cy="4330401"/>
          </a:xfrm>
        </p:spPr>
        <p:txBody>
          <a:bodyPr anchor="b"/>
          <a:lstStyle>
            <a:lvl1pPr marL="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1pPr>
            <a:lvl2pPr marL="1707276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2pPr>
            <a:lvl3pPr marL="3414552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3pPr>
            <a:lvl4pPr marL="5121829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4pPr>
            <a:lvl5pPr marL="6829105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5pPr>
            <a:lvl6pPr marL="8536381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6pPr>
            <a:lvl7pPr marL="10243657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7pPr>
            <a:lvl8pPr marL="11950934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8pPr>
            <a:lvl9pPr marL="1365821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E0B6-72B8-0D42-A391-29A862D5DA8A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B4E4-11DA-2A4C-A5F2-E2377786E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34090" y="13334890"/>
            <a:ext cx="78239095" cy="37708870"/>
          </a:xfrm>
        </p:spPr>
        <p:txBody>
          <a:bodyPr/>
          <a:lstStyle>
            <a:lvl1pPr>
              <a:defRPr sz="10500"/>
            </a:lvl1pPr>
            <a:lvl2pPr>
              <a:defRPr sz="9000"/>
            </a:lvl2pPr>
            <a:lvl3pPr>
              <a:defRPr sz="7500"/>
            </a:lvl3pPr>
            <a:lvl4pPr>
              <a:defRPr sz="6700"/>
            </a:lvl4pPr>
            <a:lvl5pPr>
              <a:defRPr sz="6700"/>
            </a:lvl5pPr>
            <a:lvl6pPr>
              <a:defRPr sz="6700"/>
            </a:lvl6pPr>
            <a:lvl7pPr>
              <a:defRPr sz="6700"/>
            </a:lvl7pPr>
            <a:lvl8pPr>
              <a:defRPr sz="6700"/>
            </a:lvl8pPr>
            <a:lvl9pPr>
              <a:defRPr sz="67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639165" y="13334890"/>
            <a:ext cx="78246030" cy="37708870"/>
          </a:xfrm>
        </p:spPr>
        <p:txBody>
          <a:bodyPr/>
          <a:lstStyle>
            <a:lvl1pPr>
              <a:defRPr sz="10500"/>
            </a:lvl1pPr>
            <a:lvl2pPr>
              <a:defRPr sz="9000"/>
            </a:lvl2pPr>
            <a:lvl3pPr>
              <a:defRPr sz="7500"/>
            </a:lvl3pPr>
            <a:lvl4pPr>
              <a:defRPr sz="6700"/>
            </a:lvl4pPr>
            <a:lvl5pPr>
              <a:defRPr sz="6700"/>
            </a:lvl5pPr>
            <a:lvl6pPr>
              <a:defRPr sz="6700"/>
            </a:lvl6pPr>
            <a:lvl7pPr>
              <a:defRPr sz="6700"/>
            </a:lvl7pPr>
            <a:lvl8pPr>
              <a:defRPr sz="6700"/>
            </a:lvl8pPr>
            <a:lvl9pPr>
              <a:defRPr sz="67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E0B6-72B8-0D42-A391-29A862D5DA8A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B4E4-11DA-2A4C-A5F2-E2377786E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948" y="792763"/>
            <a:ext cx="35963067" cy="3299354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7948" y="4431218"/>
            <a:ext cx="17655481" cy="1846720"/>
          </a:xfrm>
        </p:spPr>
        <p:txBody>
          <a:bodyPr anchor="b"/>
          <a:lstStyle>
            <a:lvl1pPr marL="0" indent="0">
              <a:buNone/>
              <a:defRPr sz="9000" b="1"/>
            </a:lvl1pPr>
            <a:lvl2pPr marL="1707276" indent="0">
              <a:buNone/>
              <a:defRPr sz="7500" b="1"/>
            </a:lvl2pPr>
            <a:lvl3pPr marL="3414552" indent="0">
              <a:buNone/>
              <a:defRPr sz="6700" b="1"/>
            </a:lvl3pPr>
            <a:lvl4pPr marL="5121829" indent="0">
              <a:buNone/>
              <a:defRPr sz="6000" b="1"/>
            </a:lvl4pPr>
            <a:lvl5pPr marL="6829105" indent="0">
              <a:buNone/>
              <a:defRPr sz="6000" b="1"/>
            </a:lvl5pPr>
            <a:lvl6pPr marL="8536381" indent="0">
              <a:buNone/>
              <a:defRPr sz="6000" b="1"/>
            </a:lvl6pPr>
            <a:lvl7pPr marL="10243657" indent="0">
              <a:buNone/>
              <a:defRPr sz="6000" b="1"/>
            </a:lvl7pPr>
            <a:lvl8pPr marL="11950934" indent="0">
              <a:buNone/>
              <a:defRPr sz="6000" b="1"/>
            </a:lvl8pPr>
            <a:lvl9pPr marL="13658210" indent="0">
              <a:buNone/>
              <a:defRPr sz="60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97948" y="6277938"/>
            <a:ext cx="17655481" cy="11405686"/>
          </a:xfrm>
        </p:spPr>
        <p:txBody>
          <a:bodyPr/>
          <a:lstStyle>
            <a:lvl1pPr>
              <a:defRPr sz="9000"/>
            </a:lvl1pPr>
            <a:lvl2pPr>
              <a:defRPr sz="7500"/>
            </a:lvl2pPr>
            <a:lvl3pPr>
              <a:defRPr sz="67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298600" y="4431218"/>
            <a:ext cx="17662417" cy="1846720"/>
          </a:xfrm>
        </p:spPr>
        <p:txBody>
          <a:bodyPr anchor="b"/>
          <a:lstStyle>
            <a:lvl1pPr marL="0" indent="0">
              <a:buNone/>
              <a:defRPr sz="9000" b="1"/>
            </a:lvl1pPr>
            <a:lvl2pPr marL="1707276" indent="0">
              <a:buNone/>
              <a:defRPr sz="7500" b="1"/>
            </a:lvl2pPr>
            <a:lvl3pPr marL="3414552" indent="0">
              <a:buNone/>
              <a:defRPr sz="6700" b="1"/>
            </a:lvl3pPr>
            <a:lvl4pPr marL="5121829" indent="0">
              <a:buNone/>
              <a:defRPr sz="6000" b="1"/>
            </a:lvl4pPr>
            <a:lvl5pPr marL="6829105" indent="0">
              <a:buNone/>
              <a:defRPr sz="6000" b="1"/>
            </a:lvl5pPr>
            <a:lvl6pPr marL="8536381" indent="0">
              <a:buNone/>
              <a:defRPr sz="6000" b="1"/>
            </a:lvl6pPr>
            <a:lvl7pPr marL="10243657" indent="0">
              <a:buNone/>
              <a:defRPr sz="6000" b="1"/>
            </a:lvl7pPr>
            <a:lvl8pPr marL="11950934" indent="0">
              <a:buNone/>
              <a:defRPr sz="6000" b="1"/>
            </a:lvl8pPr>
            <a:lvl9pPr marL="13658210" indent="0">
              <a:buNone/>
              <a:defRPr sz="60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98600" y="6277938"/>
            <a:ext cx="17662417" cy="11405686"/>
          </a:xfrm>
        </p:spPr>
        <p:txBody>
          <a:bodyPr/>
          <a:lstStyle>
            <a:lvl1pPr>
              <a:defRPr sz="9000"/>
            </a:lvl1pPr>
            <a:lvl2pPr>
              <a:defRPr sz="7500"/>
            </a:lvl2pPr>
            <a:lvl3pPr>
              <a:defRPr sz="67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E0B6-72B8-0D42-A391-29A862D5DA8A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B4E4-11DA-2A4C-A5F2-E2377786E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E0B6-72B8-0D42-A391-29A862D5DA8A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B4E4-11DA-2A4C-A5F2-E2377786E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E0B6-72B8-0D42-A391-29A862D5DA8A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B4E4-11DA-2A4C-A5F2-E2377786E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950" y="788179"/>
            <a:ext cx="13146224" cy="3354343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2845" y="788181"/>
            <a:ext cx="22338170" cy="16895444"/>
          </a:xfrm>
        </p:spPr>
        <p:txBody>
          <a:bodyPr/>
          <a:lstStyle>
            <a:lvl1pPr>
              <a:defRPr sz="11900"/>
            </a:lvl1pPr>
            <a:lvl2pPr>
              <a:defRPr sz="10500"/>
            </a:lvl2pPr>
            <a:lvl3pPr>
              <a:defRPr sz="90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97950" y="4142524"/>
            <a:ext cx="13146224" cy="13541101"/>
          </a:xfrm>
        </p:spPr>
        <p:txBody>
          <a:bodyPr/>
          <a:lstStyle>
            <a:lvl1pPr marL="0" indent="0">
              <a:buNone/>
              <a:defRPr sz="5200"/>
            </a:lvl1pPr>
            <a:lvl2pPr marL="1707276" indent="0">
              <a:buNone/>
              <a:defRPr sz="4500"/>
            </a:lvl2pPr>
            <a:lvl3pPr marL="3414552" indent="0">
              <a:buNone/>
              <a:defRPr sz="3700"/>
            </a:lvl3pPr>
            <a:lvl4pPr marL="5121829" indent="0">
              <a:buNone/>
              <a:defRPr sz="3400"/>
            </a:lvl4pPr>
            <a:lvl5pPr marL="6829105" indent="0">
              <a:buNone/>
              <a:defRPr sz="3400"/>
            </a:lvl5pPr>
            <a:lvl6pPr marL="8536381" indent="0">
              <a:buNone/>
              <a:defRPr sz="3400"/>
            </a:lvl6pPr>
            <a:lvl7pPr marL="10243657" indent="0">
              <a:buNone/>
              <a:defRPr sz="3400"/>
            </a:lvl7pPr>
            <a:lvl8pPr marL="11950934" indent="0">
              <a:buNone/>
              <a:defRPr sz="3400"/>
            </a:lvl8pPr>
            <a:lvl9pPr marL="13658210" indent="0">
              <a:buNone/>
              <a:defRPr sz="3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E0B6-72B8-0D42-A391-29A862D5DA8A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B4E4-11DA-2A4C-A5F2-E2377786E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2236" y="13857288"/>
            <a:ext cx="23975378" cy="1635931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32236" y="1768820"/>
            <a:ext cx="23975378" cy="11877675"/>
          </a:xfrm>
        </p:spPr>
        <p:txBody>
          <a:bodyPr/>
          <a:lstStyle>
            <a:lvl1pPr marL="0" indent="0">
              <a:buNone/>
              <a:defRPr sz="11900"/>
            </a:lvl1pPr>
            <a:lvl2pPr marL="1707276" indent="0">
              <a:buNone/>
              <a:defRPr sz="10500"/>
            </a:lvl2pPr>
            <a:lvl3pPr marL="3414552" indent="0">
              <a:buNone/>
              <a:defRPr sz="9000"/>
            </a:lvl3pPr>
            <a:lvl4pPr marL="5121829" indent="0">
              <a:buNone/>
              <a:defRPr sz="7500"/>
            </a:lvl4pPr>
            <a:lvl5pPr marL="6829105" indent="0">
              <a:buNone/>
              <a:defRPr sz="7500"/>
            </a:lvl5pPr>
            <a:lvl6pPr marL="8536381" indent="0">
              <a:buNone/>
              <a:defRPr sz="7500"/>
            </a:lvl6pPr>
            <a:lvl7pPr marL="10243657" indent="0">
              <a:buNone/>
              <a:defRPr sz="7500"/>
            </a:lvl7pPr>
            <a:lvl8pPr marL="11950934" indent="0">
              <a:buNone/>
              <a:defRPr sz="7500"/>
            </a:lvl8pPr>
            <a:lvl9pPr marL="13658210" indent="0">
              <a:buNone/>
              <a:defRPr sz="7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32236" y="15493219"/>
            <a:ext cx="23975378" cy="2323294"/>
          </a:xfrm>
        </p:spPr>
        <p:txBody>
          <a:bodyPr/>
          <a:lstStyle>
            <a:lvl1pPr marL="0" indent="0">
              <a:buNone/>
              <a:defRPr sz="5200"/>
            </a:lvl1pPr>
            <a:lvl2pPr marL="1707276" indent="0">
              <a:buNone/>
              <a:defRPr sz="4500"/>
            </a:lvl2pPr>
            <a:lvl3pPr marL="3414552" indent="0">
              <a:buNone/>
              <a:defRPr sz="3700"/>
            </a:lvl3pPr>
            <a:lvl4pPr marL="5121829" indent="0">
              <a:buNone/>
              <a:defRPr sz="3400"/>
            </a:lvl4pPr>
            <a:lvl5pPr marL="6829105" indent="0">
              <a:buNone/>
              <a:defRPr sz="3400"/>
            </a:lvl5pPr>
            <a:lvl6pPr marL="8536381" indent="0">
              <a:buNone/>
              <a:defRPr sz="3400"/>
            </a:lvl6pPr>
            <a:lvl7pPr marL="10243657" indent="0">
              <a:buNone/>
              <a:defRPr sz="3400"/>
            </a:lvl7pPr>
            <a:lvl8pPr marL="11950934" indent="0">
              <a:buNone/>
              <a:defRPr sz="3400"/>
            </a:lvl8pPr>
            <a:lvl9pPr marL="13658210" indent="0">
              <a:buNone/>
              <a:defRPr sz="3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E0B6-72B8-0D42-A391-29A862D5DA8A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B4E4-11DA-2A4C-A5F2-E2377786E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97948" y="792763"/>
            <a:ext cx="35963067" cy="3299354"/>
          </a:xfrm>
          <a:prstGeom prst="rect">
            <a:avLst/>
          </a:prstGeom>
        </p:spPr>
        <p:txBody>
          <a:bodyPr vert="horz" lIns="341455" tIns="170728" rIns="341455" bIns="170728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7948" y="4619098"/>
            <a:ext cx="35963067" cy="13064527"/>
          </a:xfrm>
          <a:prstGeom prst="rect">
            <a:avLst/>
          </a:prstGeom>
        </p:spPr>
        <p:txBody>
          <a:bodyPr vert="horz" lIns="341455" tIns="170728" rIns="341455" bIns="170728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97948" y="18348077"/>
            <a:ext cx="9323758" cy="1053960"/>
          </a:xfrm>
          <a:prstGeom prst="rect">
            <a:avLst/>
          </a:prstGeom>
        </p:spPr>
        <p:txBody>
          <a:bodyPr vert="horz" lIns="341455" tIns="170728" rIns="341455" bIns="170728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E0B6-72B8-0D42-A391-29A862D5DA8A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52646" y="18348077"/>
            <a:ext cx="12653672" cy="1053960"/>
          </a:xfrm>
          <a:prstGeom prst="rect">
            <a:avLst/>
          </a:prstGeom>
        </p:spPr>
        <p:txBody>
          <a:bodyPr vert="horz" lIns="341455" tIns="170728" rIns="341455" bIns="170728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637257" y="18348077"/>
            <a:ext cx="9323758" cy="1053960"/>
          </a:xfrm>
          <a:prstGeom prst="rect">
            <a:avLst/>
          </a:prstGeom>
        </p:spPr>
        <p:txBody>
          <a:bodyPr vert="horz" lIns="341455" tIns="170728" rIns="341455" bIns="170728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FB4E4-11DA-2A4C-A5F2-E2377786E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07276" rtl="0" eaLnBrk="1" latinLnBrk="0" hangingPunct="1">
        <a:spcBef>
          <a:spcPct val="0"/>
        </a:spcBef>
        <a:buNone/>
        <a:defRPr sz="16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457" indent="-1280457" algn="l" defTabSz="1707276" rtl="0" eaLnBrk="1" latinLnBrk="0" hangingPunct="1">
        <a:spcBef>
          <a:spcPct val="20000"/>
        </a:spcBef>
        <a:buFont typeface="Arial"/>
        <a:buChar char="•"/>
        <a:defRPr sz="11900" kern="1200">
          <a:solidFill>
            <a:schemeClr val="tx1"/>
          </a:solidFill>
          <a:latin typeface="+mn-lt"/>
          <a:ea typeface="+mn-ea"/>
          <a:cs typeface="+mn-cs"/>
        </a:defRPr>
      </a:lvl1pPr>
      <a:lvl2pPr marL="2774324" indent="-1067048" algn="l" defTabSz="1707276" rtl="0" eaLnBrk="1" latinLnBrk="0" hangingPunct="1">
        <a:spcBef>
          <a:spcPct val="20000"/>
        </a:spcBef>
        <a:buFont typeface="Arial"/>
        <a:buChar char="–"/>
        <a:defRPr sz="10500" kern="1200">
          <a:solidFill>
            <a:schemeClr val="tx1"/>
          </a:solidFill>
          <a:latin typeface="+mn-lt"/>
          <a:ea typeface="+mn-ea"/>
          <a:cs typeface="+mn-cs"/>
        </a:defRPr>
      </a:lvl2pPr>
      <a:lvl3pPr marL="4268191" indent="-853638" algn="l" defTabSz="1707276" rtl="0" eaLnBrk="1" latinLnBrk="0" hangingPunct="1">
        <a:spcBef>
          <a:spcPct val="20000"/>
        </a:spcBef>
        <a:buFont typeface="Arial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3pPr>
      <a:lvl4pPr marL="5975467" indent="-853638" algn="l" defTabSz="1707276" rtl="0" eaLnBrk="1" latinLnBrk="0" hangingPunct="1">
        <a:spcBef>
          <a:spcPct val="20000"/>
        </a:spcBef>
        <a:buFont typeface="Arial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682743" indent="-853638" algn="l" defTabSz="1707276" rtl="0" eaLnBrk="1" latinLnBrk="0" hangingPunct="1">
        <a:spcBef>
          <a:spcPct val="20000"/>
        </a:spcBef>
        <a:buFont typeface="Arial"/>
        <a:buChar char="»"/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390019" indent="-853638" algn="l" defTabSz="1707276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097296" indent="-853638" algn="l" defTabSz="1707276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4572" indent="-853638" algn="l" defTabSz="1707276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4511848" indent="-853638" algn="l" defTabSz="1707276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7276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1pPr>
      <a:lvl2pPr marL="1707276" algn="l" defTabSz="1707276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2pPr>
      <a:lvl3pPr marL="3414552" algn="l" defTabSz="1707276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3pPr>
      <a:lvl4pPr marL="5121829" algn="l" defTabSz="1707276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4pPr>
      <a:lvl5pPr marL="6829105" algn="l" defTabSz="1707276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5pPr>
      <a:lvl6pPr marL="8536381" algn="l" defTabSz="1707276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43657" algn="l" defTabSz="1707276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7pPr>
      <a:lvl8pPr marL="11950934" algn="l" defTabSz="1707276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8pPr>
      <a:lvl9pPr marL="13658210" algn="l" defTabSz="1707276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9.png"/><Relationship Id="rId26" Type="http://schemas.openxmlformats.org/officeDocument/2006/relationships/image" Target="../media/image17.png"/><Relationship Id="rId39" Type="http://schemas.openxmlformats.org/officeDocument/2006/relationships/image" Target="../media/image59.emf"/><Relationship Id="rId21" Type="http://schemas.openxmlformats.org/officeDocument/2006/relationships/image" Target="../media/image12.png"/><Relationship Id="rId34" Type="http://schemas.openxmlformats.org/officeDocument/2006/relationships/customXml" Target="../ink/ink1.xml"/><Relationship Id="rId42" Type="http://schemas.openxmlformats.org/officeDocument/2006/relationships/customXml" Target="../ink/ink5.xml"/><Relationship Id="rId47" Type="http://schemas.openxmlformats.org/officeDocument/2006/relationships/image" Target="../media/image63.emf"/><Relationship Id="rId50" Type="http://schemas.openxmlformats.org/officeDocument/2006/relationships/customXml" Target="../ink/ink9.xml"/><Relationship Id="rId55" Type="http://schemas.openxmlformats.org/officeDocument/2006/relationships/image" Target="../media/image67.emf"/><Relationship Id="rId7" Type="http://schemas.openxmlformats.org/officeDocument/2006/relationships/image" Target="../media/image5.png"/><Relationship Id="rId12" Type="http://schemas.openxmlformats.org/officeDocument/2006/relationships/image" Target="../media/image35.png"/><Relationship Id="rId17" Type="http://schemas.openxmlformats.org/officeDocument/2006/relationships/image" Target="../media/image8.png"/><Relationship Id="rId25" Type="http://schemas.openxmlformats.org/officeDocument/2006/relationships/image" Target="../media/image16.png"/><Relationship Id="rId33" Type="http://schemas.openxmlformats.org/officeDocument/2006/relationships/image" Target="../media/image22.png"/><Relationship Id="rId38" Type="http://schemas.openxmlformats.org/officeDocument/2006/relationships/customXml" Target="../ink/ink3.xml"/><Relationship Id="rId46" Type="http://schemas.openxmlformats.org/officeDocument/2006/relationships/customXml" Target="../ink/ink7.xml"/><Relationship Id="rId59" Type="http://schemas.openxmlformats.org/officeDocument/2006/relationships/image" Target="../media/image69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29" Type="http://schemas.openxmlformats.org/officeDocument/2006/relationships/image" Target="../media/image52.png"/><Relationship Id="rId41" Type="http://schemas.openxmlformats.org/officeDocument/2006/relationships/image" Target="../media/image60.emf"/><Relationship Id="rId54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34.png"/><Relationship Id="rId24" Type="http://schemas.openxmlformats.org/officeDocument/2006/relationships/image" Target="../media/image15.png"/><Relationship Id="rId32" Type="http://schemas.openxmlformats.org/officeDocument/2006/relationships/image" Target="../media/image21.png"/><Relationship Id="rId37" Type="http://schemas.openxmlformats.org/officeDocument/2006/relationships/image" Target="../media/image58.emf"/><Relationship Id="rId40" Type="http://schemas.openxmlformats.org/officeDocument/2006/relationships/customXml" Target="../ink/ink4.xml"/><Relationship Id="rId45" Type="http://schemas.openxmlformats.org/officeDocument/2006/relationships/image" Target="../media/image62.emf"/><Relationship Id="rId53" Type="http://schemas.openxmlformats.org/officeDocument/2006/relationships/image" Target="../media/image66.emf"/><Relationship Id="rId58" Type="http://schemas.openxmlformats.org/officeDocument/2006/relationships/customXml" Target="../ink/ink13.xml"/><Relationship Id="rId5" Type="http://schemas.openxmlformats.org/officeDocument/2006/relationships/image" Target="../media/image3.emf"/><Relationship Id="rId15" Type="http://schemas.openxmlformats.org/officeDocument/2006/relationships/image" Target="../media/image38.png"/><Relationship Id="rId23" Type="http://schemas.openxmlformats.org/officeDocument/2006/relationships/image" Target="../media/image14.png"/><Relationship Id="rId28" Type="http://schemas.openxmlformats.org/officeDocument/2006/relationships/image" Target="../media/image19.png"/><Relationship Id="rId36" Type="http://schemas.openxmlformats.org/officeDocument/2006/relationships/customXml" Target="../ink/ink2.xml"/><Relationship Id="rId49" Type="http://schemas.openxmlformats.org/officeDocument/2006/relationships/image" Target="../media/image64.emf"/><Relationship Id="rId57" Type="http://schemas.openxmlformats.org/officeDocument/2006/relationships/image" Target="../media/image68.emf"/><Relationship Id="rId10" Type="http://schemas.openxmlformats.org/officeDocument/2006/relationships/image" Target="../media/image33.png"/><Relationship Id="rId19" Type="http://schemas.openxmlformats.org/officeDocument/2006/relationships/image" Target="../media/image10.png"/><Relationship Id="rId31" Type="http://schemas.openxmlformats.org/officeDocument/2006/relationships/image" Target="../media/image20.png"/><Relationship Id="rId44" Type="http://schemas.openxmlformats.org/officeDocument/2006/relationships/customXml" Target="../ink/ink6.xml"/><Relationship Id="rId52" Type="http://schemas.openxmlformats.org/officeDocument/2006/relationships/customXml" Target="../ink/ink10.xml"/><Relationship Id="rId4" Type="http://schemas.openxmlformats.org/officeDocument/2006/relationships/image" Target="../media/image2.jp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13.png"/><Relationship Id="rId27" Type="http://schemas.openxmlformats.org/officeDocument/2006/relationships/image" Target="../media/image18.png"/><Relationship Id="rId30" Type="http://schemas.openxmlformats.org/officeDocument/2006/relationships/image" Target="../media/image53.png"/><Relationship Id="rId35" Type="http://schemas.openxmlformats.org/officeDocument/2006/relationships/image" Target="../media/image57.emf"/><Relationship Id="rId43" Type="http://schemas.openxmlformats.org/officeDocument/2006/relationships/image" Target="../media/image61.emf"/><Relationship Id="rId48" Type="http://schemas.openxmlformats.org/officeDocument/2006/relationships/customXml" Target="../ink/ink8.xml"/><Relationship Id="rId56" Type="http://schemas.openxmlformats.org/officeDocument/2006/relationships/customXml" Target="../ink/ink12.xml"/><Relationship Id="rId8" Type="http://schemas.openxmlformats.org/officeDocument/2006/relationships/image" Target="../media/image6.png"/><Relationship Id="rId51" Type="http://schemas.openxmlformats.org/officeDocument/2006/relationships/image" Target="../media/image65.emf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DDDDDD">
                <a:alpha val="0"/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56" r="2722" b="60998"/>
          <a:stretch/>
        </p:blipFill>
        <p:spPr>
          <a:xfrm>
            <a:off x="22835300" y="5255995"/>
            <a:ext cx="2154195" cy="2117255"/>
          </a:xfrm>
          <a:prstGeom prst="rect">
            <a:avLst/>
          </a:prstGeom>
        </p:spPr>
      </p:pic>
      <p:grpSp>
        <p:nvGrpSpPr>
          <p:cNvPr id="98" name="Group 97"/>
          <p:cNvGrpSpPr>
            <a:grpSpLocks noChangeAspect="1"/>
          </p:cNvGrpSpPr>
          <p:nvPr/>
        </p:nvGrpSpPr>
        <p:grpSpPr>
          <a:xfrm>
            <a:off x="-100901" y="-162762"/>
            <a:ext cx="40059864" cy="19926517"/>
            <a:chOff x="11848994" y="13095099"/>
            <a:chExt cx="25825102" cy="12845882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71" r="1"/>
            <a:stretch/>
          </p:blipFill>
          <p:spPr>
            <a:xfrm>
              <a:off x="11851208" y="13110581"/>
              <a:ext cx="25822888" cy="12830400"/>
            </a:xfrm>
            <a:prstGeom prst="rect">
              <a:avLst/>
            </a:prstGeom>
            <a:noFill/>
          </p:spPr>
        </p:pic>
        <p:sp>
          <p:nvSpPr>
            <p:cNvPr id="100" name="Rectangle 99"/>
            <p:cNvSpPr/>
            <p:nvPr/>
          </p:nvSpPr>
          <p:spPr>
            <a:xfrm>
              <a:off x="11848994" y="13095099"/>
              <a:ext cx="25825102" cy="12832971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0" y="67191"/>
            <a:ext cx="3770492" cy="1659255"/>
            <a:chOff x="261674" y="-423855"/>
            <a:chExt cx="7611998" cy="3429000"/>
          </a:xfrm>
        </p:grpSpPr>
        <p:pic>
          <p:nvPicPr>
            <p:cNvPr id="5" name="Picture 4" descr="SFU_BlockSFUTag_P187_wht_ex.eps"/>
            <p:cNvPicPr>
              <a:picLocks noChangeAspect="1"/>
            </p:cNvPicPr>
            <p:nvPr/>
          </p:nvPicPr>
          <p:blipFill rotWithShape="1">
            <a:blip r:embed="rId5" cstate="print"/>
            <a:srcRect l="1" r="69175"/>
            <a:stretch/>
          </p:blipFill>
          <p:spPr>
            <a:xfrm>
              <a:off x="1896758" y="-423855"/>
              <a:ext cx="3848100" cy="2926081"/>
            </a:xfrm>
            <a:prstGeom prst="rect">
              <a:avLst/>
            </a:prstGeom>
          </p:spPr>
        </p:pic>
        <p:sp>
          <p:nvSpPr>
            <p:cNvPr id="6" name="Title 1"/>
            <p:cNvSpPr txBox="1">
              <a:spLocks/>
            </p:cNvSpPr>
            <p:nvPr/>
          </p:nvSpPr>
          <p:spPr>
            <a:xfrm>
              <a:off x="261674" y="2502226"/>
              <a:ext cx="7611998" cy="502919"/>
            </a:xfrm>
            <a:prstGeom prst="rect">
              <a:avLst/>
            </a:prstGeom>
          </p:spPr>
          <p:txBody>
            <a:bodyPr vert="horz" lIns="412778" tIns="206389" rIns="412778" bIns="206389" rtlCol="0" anchor="ctr">
              <a:no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en-US" sz="2000" dirty="0">
                  <a:latin typeface="+mj-lt"/>
                  <a:ea typeface="+mj-ea"/>
                  <a:cs typeface="Times New Roman" pitchFamily="18" charset="0"/>
                </a:rPr>
                <a:t>Simon Fraser University</a:t>
              </a:r>
            </a:p>
          </p:txBody>
        </p:sp>
      </p:grp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9591749" y="137252"/>
            <a:ext cx="20504271" cy="1483088"/>
          </a:xfrm>
          <a:solidFill>
            <a:srgbClr val="FFFFFF">
              <a:alpha val="69804"/>
            </a:srgbClr>
          </a:solidFill>
          <a:ln w="76200">
            <a:solidFill>
              <a:schemeClr val="bg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en-US" sz="4800" b="1" dirty="0">
                <a:cs typeface="Times New Roman" pitchFamily="18" charset="0"/>
              </a:rPr>
              <a:t>Convolutional Neural Network for Handwritten Chinese Character Recognition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5290400" y="1872129"/>
            <a:ext cx="9106971" cy="815360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chemeClr val="bg2">
                <a:lumMod val="50000"/>
              </a:schemeClr>
            </a:solidFill>
          </a:ln>
        </p:spPr>
        <p:txBody>
          <a:bodyPr vert="horz" lIns="412712" tIns="206356" rIns="412712" bIns="206356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dirty="0">
                <a:latin typeface="+mj-lt"/>
                <a:ea typeface="+mj-ea"/>
                <a:cs typeface="Times New Roman" pitchFamily="18" charset="0"/>
              </a:rPr>
              <a:t>Chao Li, </a:t>
            </a:r>
            <a:r>
              <a:rPr lang="en-US" sz="4000" dirty="0" smtClean="0">
                <a:latin typeface="+mj-lt"/>
                <a:ea typeface="+mj-ea"/>
                <a:cs typeface="Times New Roman" pitchFamily="18" charset="0"/>
              </a:rPr>
              <a:t>Johnson </a:t>
            </a:r>
            <a:r>
              <a:rPr lang="en-US" sz="4000" dirty="0">
                <a:latin typeface="+mj-lt"/>
                <a:ea typeface="+mj-ea"/>
                <a:cs typeface="Times New Roman" pitchFamily="18" charset="0"/>
              </a:rPr>
              <a:t>Pan, and </a:t>
            </a:r>
            <a:r>
              <a:rPr lang="en-US" sz="4000" dirty="0" err="1">
                <a:latin typeface="+mj-lt"/>
                <a:ea typeface="+mj-ea"/>
                <a:cs typeface="Times New Roman" pitchFamily="18" charset="0"/>
              </a:rPr>
              <a:t>Jiameng</a:t>
            </a:r>
            <a:r>
              <a:rPr lang="en-US" sz="4000" dirty="0">
                <a:latin typeface="+mj-lt"/>
                <a:ea typeface="+mj-ea"/>
                <a:cs typeface="Times New Roman" pitchFamily="18" charset="0"/>
              </a:rPr>
              <a:t> Yang</a:t>
            </a:r>
          </a:p>
        </p:txBody>
      </p:sp>
      <p:sp>
        <p:nvSpPr>
          <p:cNvPr id="92" name="Title 1"/>
          <p:cNvSpPr txBox="1">
            <a:spLocks/>
          </p:cNvSpPr>
          <p:nvPr/>
        </p:nvSpPr>
        <p:spPr>
          <a:xfrm>
            <a:off x="902353" y="3229030"/>
            <a:ext cx="10973028" cy="5715000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>
            <a:solidFill>
              <a:schemeClr val="bg2">
                <a:lumMod val="50000"/>
              </a:schemeClr>
            </a:solidFill>
          </a:ln>
        </p:spPr>
        <p:txBody>
          <a:bodyPr vert="horz" lIns="412712" tIns="206356" rIns="412712" bIns="206356" rtlCol="0" anchor="t" anchorCtr="0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b="1" dirty="0">
                <a:latin typeface="+mj-lt"/>
                <a:ea typeface="+mj-ea"/>
                <a:cs typeface="+mj-cs"/>
              </a:rPr>
              <a:t>CHALLENGES</a:t>
            </a:r>
          </a:p>
          <a:p>
            <a:pPr>
              <a:spcBef>
                <a:spcPct val="0"/>
              </a:spcBef>
              <a:defRPr/>
            </a:pPr>
            <a:r>
              <a:rPr lang="en-US" sz="2800" dirty="0">
                <a:ea typeface="+mj-ea"/>
                <a:cs typeface="+mj-cs"/>
              </a:rPr>
              <a:t>In comparison to digits and </a:t>
            </a:r>
            <a:r>
              <a:rPr lang="en-US" sz="2800" dirty="0" smtClean="0">
                <a:ea typeface="+mj-ea"/>
                <a:cs typeface="+mj-cs"/>
              </a:rPr>
              <a:t>Latin alphabet character recognition, written Chinese characters:</a:t>
            </a:r>
          </a:p>
          <a:p>
            <a:pPr>
              <a:spcBef>
                <a:spcPct val="0"/>
              </a:spcBef>
              <a:defRPr/>
            </a:pPr>
            <a:r>
              <a:rPr lang="en-US" sz="2800" b="1" dirty="0" smtClean="0">
                <a:ea typeface="+mj-ea"/>
                <a:cs typeface="+mj-cs"/>
              </a:rPr>
              <a:t>– Orders of magnitude higher in number </a:t>
            </a:r>
          </a:p>
          <a:p>
            <a:pPr>
              <a:spcBef>
                <a:spcPct val="0"/>
              </a:spcBef>
              <a:defRPr/>
            </a:pPr>
            <a:r>
              <a:rPr lang="en-US" sz="2800" dirty="0" smtClean="0">
                <a:ea typeface="+mj-ea"/>
                <a:cs typeface="+mj-cs"/>
              </a:rPr>
              <a:t>in </a:t>
            </a:r>
            <a:r>
              <a:rPr lang="en-US" sz="2800" dirty="0">
                <a:ea typeface="+mj-ea"/>
                <a:cs typeface="+mj-cs"/>
              </a:rPr>
              <a:t>total over 50,000 characters, 3,000 of which </a:t>
            </a:r>
            <a:r>
              <a:rPr lang="en-US" sz="2800" dirty="0" smtClean="0">
                <a:ea typeface="+mj-ea"/>
                <a:cs typeface="+mj-cs"/>
              </a:rPr>
              <a:t>are used daily.</a:t>
            </a:r>
            <a:endParaRPr lang="en-US" sz="28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US" sz="2800" b="1" dirty="0"/>
              <a:t>–</a:t>
            </a:r>
            <a:r>
              <a:rPr lang="en-US" sz="2800" dirty="0">
                <a:ea typeface="+mj-ea"/>
                <a:cs typeface="+mj-cs"/>
              </a:rPr>
              <a:t> </a:t>
            </a:r>
            <a:r>
              <a:rPr lang="en-US" sz="2800" b="1" dirty="0" smtClean="0">
                <a:ea typeface="+mj-ea"/>
                <a:cs typeface="+mj-cs"/>
              </a:rPr>
              <a:t>Significantly more </a:t>
            </a:r>
            <a:r>
              <a:rPr lang="en-US" sz="2800" b="1" dirty="0">
                <a:ea typeface="+mj-ea"/>
                <a:cs typeface="+mj-cs"/>
              </a:rPr>
              <a:t>complicated </a:t>
            </a:r>
            <a:r>
              <a:rPr lang="en-US" sz="2800" b="1" dirty="0" smtClean="0">
                <a:ea typeface="+mj-ea"/>
                <a:cs typeface="+mj-cs"/>
              </a:rPr>
              <a:t>structurally</a:t>
            </a:r>
            <a:endParaRPr lang="en-US" sz="28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US" sz="2800" b="1" dirty="0"/>
              <a:t>–</a:t>
            </a:r>
            <a:r>
              <a:rPr lang="en-US" sz="2800" dirty="0"/>
              <a:t> </a:t>
            </a:r>
            <a:r>
              <a:rPr lang="en-US" sz="2800" b="1" dirty="0" smtClean="0"/>
              <a:t>Handwriting </a:t>
            </a:r>
            <a:r>
              <a:rPr lang="en-US" sz="2800" b="1" dirty="0"/>
              <a:t>style varies hugely from person to person</a:t>
            </a:r>
            <a:endParaRPr lang="en-US" sz="2800" dirty="0"/>
          </a:p>
          <a:p>
            <a:pPr>
              <a:spcBef>
                <a:spcPct val="0"/>
              </a:spcBef>
              <a:defRPr/>
            </a:pPr>
            <a:r>
              <a:rPr lang="en-US" sz="2800" b="1" dirty="0"/>
              <a:t>e.g. Chinese character </a:t>
            </a:r>
            <a:r>
              <a:rPr lang="zh-CN" altLang="en-US" sz="2800" b="1" dirty="0"/>
              <a:t>“统” </a:t>
            </a:r>
            <a:r>
              <a:rPr lang="en-CA" altLang="zh-CN" sz="2800" b="1" dirty="0"/>
              <a:t>(“</a:t>
            </a:r>
            <a:r>
              <a:rPr lang="en-US" altLang="zh-CN" sz="2800" b="1" dirty="0"/>
              <a:t>Unify</a:t>
            </a:r>
            <a:r>
              <a:rPr lang="en-CA" altLang="zh-CN" sz="2800" b="1" dirty="0"/>
              <a:t>” in English) written by 3 people</a:t>
            </a:r>
            <a:endParaRPr lang="en-US" sz="2800" b="1" dirty="0"/>
          </a:p>
          <a:p>
            <a:pPr>
              <a:spcBef>
                <a:spcPct val="0"/>
              </a:spcBef>
              <a:defRPr/>
            </a:pPr>
            <a:endParaRPr lang="en-US" sz="28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US" sz="2800" b="1" dirty="0">
                <a:ea typeface="+mj-ea"/>
                <a:cs typeface="+mj-cs"/>
              </a:rPr>
              <a:t>Contribution: </a:t>
            </a:r>
            <a:r>
              <a:rPr lang="en-US" sz="2800" dirty="0"/>
              <a:t>A </a:t>
            </a:r>
            <a:r>
              <a:rPr lang="en-US" sz="2800" dirty="0">
                <a:ea typeface="+mj-ea"/>
                <a:cs typeface="+mj-cs"/>
              </a:rPr>
              <a:t>different approach to preprocess images </a:t>
            </a:r>
            <a:r>
              <a:rPr lang="mr-IN" sz="2800" dirty="0">
                <a:ea typeface="+mj-ea"/>
                <a:cs typeface="+mj-cs"/>
              </a:rPr>
              <a:t>–</a:t>
            </a:r>
            <a:r>
              <a:rPr lang="en-US" sz="2800" dirty="0">
                <a:ea typeface="+mj-ea"/>
                <a:cs typeface="+mj-cs"/>
              </a:rPr>
              <a:t> </a:t>
            </a:r>
            <a:r>
              <a:rPr lang="en-US" sz="2800" dirty="0" err="1">
                <a:ea typeface="+mj-ea"/>
                <a:cs typeface="+mj-cs"/>
              </a:rPr>
              <a:t>binarize</a:t>
            </a:r>
            <a:r>
              <a:rPr lang="en-US" sz="2800" dirty="0">
                <a:ea typeface="+mj-ea"/>
                <a:cs typeface="+mj-cs"/>
              </a:rPr>
              <a:t> pixel into black and white from grayscale.  </a:t>
            </a:r>
          </a:p>
        </p:txBody>
      </p:sp>
      <p:sp>
        <p:nvSpPr>
          <p:cNvPr id="93" name="Title 1"/>
          <p:cNvSpPr txBox="1">
            <a:spLocks/>
          </p:cNvSpPr>
          <p:nvPr/>
        </p:nvSpPr>
        <p:spPr>
          <a:xfrm>
            <a:off x="12074753" y="3229030"/>
            <a:ext cx="10361864" cy="5715000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>
            <a:solidFill>
              <a:schemeClr val="bg2">
                <a:lumMod val="50000"/>
              </a:schemeClr>
            </a:solidFill>
          </a:ln>
        </p:spPr>
        <p:txBody>
          <a:bodyPr vert="horz" lIns="412712" tIns="206356" rIns="412712" bIns="206356" rtlCol="0" anchor="t" anchorCtr="0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b="1" dirty="0">
                <a:latin typeface="+mj-lt"/>
              </a:rPr>
              <a:t>DATA PREPROCESSING</a:t>
            </a:r>
          </a:p>
          <a:p>
            <a:pPr>
              <a:spcBef>
                <a:spcPct val="0"/>
              </a:spcBef>
              <a:defRPr/>
            </a:pPr>
            <a:r>
              <a:rPr lang="en-US" sz="2800" b="1" dirty="0"/>
              <a:t>– extract </a:t>
            </a:r>
            <a:r>
              <a:rPr lang="en-US" altLang="zh-CN" sz="2800" b="1" dirty="0"/>
              <a:t>images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and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corresponding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labels</a:t>
            </a:r>
            <a:r>
              <a:rPr lang="zh-CN" altLang="en-US" sz="2800" b="1" dirty="0"/>
              <a:t> </a:t>
            </a:r>
            <a:r>
              <a:rPr lang="en-US" sz="2800" b="1" dirty="0" smtClean="0"/>
              <a:t>from a </a:t>
            </a:r>
            <a:r>
              <a:rPr lang="en-US" sz="2800" b="1" dirty="0"/>
              <a:t>‘.</a:t>
            </a:r>
            <a:r>
              <a:rPr lang="en-US" sz="2800" b="1" dirty="0" err="1"/>
              <a:t>pnt</a:t>
            </a:r>
            <a:r>
              <a:rPr lang="en-US" sz="2800" b="1" dirty="0"/>
              <a:t>’ </a:t>
            </a:r>
            <a:r>
              <a:rPr lang="en-US" altLang="zh-CN" sz="2800" b="1" dirty="0"/>
              <a:t>database</a:t>
            </a:r>
            <a:r>
              <a:rPr lang="en-US" sz="2800" b="1" dirty="0"/>
              <a:t> </a:t>
            </a:r>
            <a:endParaRPr lang="zh-CN" altLang="en-US" sz="2800" b="1" dirty="0"/>
          </a:p>
          <a:p>
            <a:pPr>
              <a:spcBef>
                <a:spcPct val="0"/>
              </a:spcBef>
              <a:defRPr/>
            </a:pPr>
            <a:r>
              <a:rPr lang="en-US" sz="2800" b="1" dirty="0"/>
              <a:t>– center the char</a:t>
            </a:r>
            <a:r>
              <a:rPr lang="en-US" altLang="zh-CN" sz="2800" b="1" dirty="0"/>
              <a:t>acters</a:t>
            </a:r>
            <a:r>
              <a:rPr lang="zh-CN" altLang="en-US" sz="2800" b="1" dirty="0"/>
              <a:t> </a:t>
            </a:r>
            <a:r>
              <a:rPr lang="en-US" sz="2800" b="1" dirty="0"/>
              <a:t>and resize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images</a:t>
            </a:r>
            <a:r>
              <a:rPr lang="en-US" sz="2800" b="1" dirty="0"/>
              <a:t> to </a:t>
            </a:r>
            <a:r>
              <a:rPr lang="en-US" sz="2800" b="1" dirty="0" smtClean="0"/>
              <a:t>64x64 pixels</a:t>
            </a:r>
            <a:r>
              <a:rPr lang="en-US" sz="2800" b="1" baseline="30000" dirty="0" smtClean="0"/>
              <a:t>2</a:t>
            </a:r>
            <a:endParaRPr lang="zh-CN" altLang="en-US" sz="2800" b="1" baseline="30000" dirty="0"/>
          </a:p>
          <a:p>
            <a:pPr>
              <a:spcBef>
                <a:spcPct val="0"/>
              </a:spcBef>
              <a:defRPr/>
            </a:pPr>
            <a:r>
              <a:rPr lang="en-US" sz="2800" b="1" dirty="0"/>
              <a:t>– convert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resized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images</a:t>
            </a:r>
            <a:r>
              <a:rPr lang="zh-CN" altLang="en-US" sz="2800" b="1" dirty="0"/>
              <a:t> </a:t>
            </a:r>
            <a:r>
              <a:rPr lang="en-US" altLang="zh-CN" sz="2800" b="1" dirty="0" smtClean="0"/>
              <a:t>in</a:t>
            </a:r>
            <a:r>
              <a:rPr lang="en-US" sz="2800" b="1" dirty="0" smtClean="0"/>
              <a:t>to</a:t>
            </a:r>
            <a:r>
              <a:rPr lang="zh-CN" altLang="en-US" sz="2800" b="1" dirty="0" smtClean="0"/>
              <a:t> </a:t>
            </a:r>
            <a:r>
              <a:rPr lang="en-US" altLang="zh-CN" sz="2800" b="1" dirty="0"/>
              <a:t>binary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images</a:t>
            </a:r>
            <a:endParaRPr lang="zh-CN" altLang="en-US" sz="2800" b="1" dirty="0"/>
          </a:p>
          <a:p>
            <a:pPr>
              <a:spcBef>
                <a:spcPct val="0"/>
              </a:spcBef>
              <a:defRPr/>
            </a:pPr>
            <a:endParaRPr lang="en-US" sz="2800" b="1" dirty="0"/>
          </a:p>
          <a:p>
            <a:pPr>
              <a:spcBef>
                <a:spcPct val="0"/>
              </a:spcBef>
              <a:defRPr/>
            </a:pPr>
            <a:r>
              <a:rPr lang="en-US" sz="2800" b="1" dirty="0"/>
              <a:t>e.g. preprocessing </a:t>
            </a:r>
            <a:r>
              <a:rPr lang="en-US" sz="2800" b="1" dirty="0" smtClean="0"/>
              <a:t>the </a:t>
            </a:r>
            <a:r>
              <a:rPr lang="en-US" sz="2800" b="1" dirty="0"/>
              <a:t>Chinese character for “Buddha”</a:t>
            </a:r>
          </a:p>
          <a:p>
            <a:pPr>
              <a:spcBef>
                <a:spcPct val="0"/>
              </a:spcBef>
              <a:defRPr/>
            </a:pPr>
            <a:endParaRPr lang="en-US" sz="2800" dirty="0">
              <a:latin typeface="+mj-lt"/>
              <a:ea typeface="+mj-ea"/>
              <a:cs typeface="+mj-cs"/>
            </a:endParaRPr>
          </a:p>
        </p:txBody>
      </p:sp>
      <p:sp>
        <p:nvSpPr>
          <p:cNvPr id="94" name="Title 1"/>
          <p:cNvSpPr txBox="1">
            <a:spLocks/>
          </p:cNvSpPr>
          <p:nvPr/>
        </p:nvSpPr>
        <p:spPr>
          <a:xfrm>
            <a:off x="22635988" y="3229030"/>
            <a:ext cx="16518193" cy="5715000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>
            <a:solidFill>
              <a:schemeClr val="bg2">
                <a:lumMod val="50000"/>
              </a:schemeClr>
            </a:solidFill>
          </a:ln>
        </p:spPr>
        <p:txBody>
          <a:bodyPr vert="horz" lIns="412712" tIns="206356" rIns="412712" bIns="206356" rtlCol="0" anchor="t" anchorCtr="0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b="1" dirty="0">
                <a:latin typeface="+mj-lt"/>
                <a:ea typeface="+mj-ea"/>
                <a:cs typeface="+mj-cs"/>
              </a:rPr>
              <a:t>Convolutional Neural Network Configuration</a:t>
            </a:r>
          </a:p>
        </p:txBody>
      </p:sp>
      <p:sp>
        <p:nvSpPr>
          <p:cNvPr id="95" name="Title 1"/>
          <p:cNvSpPr txBox="1">
            <a:spLocks/>
          </p:cNvSpPr>
          <p:nvPr/>
        </p:nvSpPr>
        <p:spPr>
          <a:xfrm>
            <a:off x="902353" y="9183358"/>
            <a:ext cx="14486405" cy="9966960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>
            <a:solidFill>
              <a:schemeClr val="bg2">
                <a:lumMod val="50000"/>
              </a:schemeClr>
            </a:solidFill>
          </a:ln>
        </p:spPr>
        <p:txBody>
          <a:bodyPr vert="horz" lIns="412712" tIns="206356" rIns="412712" bIns="206356" rtlCol="0" anchor="t" anchorCtr="0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b="1" dirty="0">
                <a:latin typeface="+mj-lt"/>
                <a:ea typeface="+mj-ea"/>
                <a:cs typeface="+mj-cs"/>
              </a:rPr>
              <a:t>Visualization of filters and layer outputs</a:t>
            </a:r>
          </a:p>
        </p:txBody>
      </p:sp>
      <p:sp>
        <p:nvSpPr>
          <p:cNvPr id="96" name="Title 1"/>
          <p:cNvSpPr txBox="1">
            <a:spLocks/>
          </p:cNvSpPr>
          <p:nvPr/>
        </p:nvSpPr>
        <p:spPr>
          <a:xfrm>
            <a:off x="15726925" y="9183358"/>
            <a:ext cx="11225244" cy="9966960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>
            <a:solidFill>
              <a:schemeClr val="bg2">
                <a:lumMod val="50000"/>
              </a:schemeClr>
            </a:solidFill>
          </a:ln>
        </p:spPr>
        <p:txBody>
          <a:bodyPr vert="horz" lIns="412712" tIns="206356" rIns="365702" bIns="206356" rtlCol="0" anchor="t" anchorCtr="0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400" b="1" dirty="0">
                <a:latin typeface="+mj-lt"/>
                <a:ea typeface="+mj-ea"/>
                <a:cs typeface="+mj-cs"/>
              </a:rPr>
              <a:t>EXPERIMENTS                            </a:t>
            </a:r>
            <a:r>
              <a:rPr lang="en-US" sz="2400" dirty="0">
                <a:ea typeface="+mj-ea"/>
                <a:cs typeface="+mj-cs"/>
              </a:rPr>
              <a:t> </a:t>
            </a:r>
          </a:p>
          <a:p>
            <a:pPr>
              <a:spcBef>
                <a:spcPct val="0"/>
              </a:spcBef>
              <a:defRPr/>
            </a:pPr>
            <a:endParaRPr lang="en-US" sz="28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28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28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28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28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28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28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28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28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28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28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28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28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32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2800" dirty="0">
              <a:ea typeface="+mj-ea"/>
              <a:cs typeface="+mj-cs"/>
            </a:endParaRPr>
          </a:p>
          <a:p>
            <a:pPr>
              <a:spcBef>
                <a:spcPct val="0"/>
              </a:spcBef>
              <a:defRPr/>
            </a:pPr>
            <a:endParaRPr lang="en-US" sz="2800" dirty="0">
              <a:ea typeface="+mj-ea"/>
              <a:cs typeface="+mj-cs"/>
            </a:endParaRPr>
          </a:p>
        </p:txBody>
      </p:sp>
      <p:sp>
        <p:nvSpPr>
          <p:cNvPr id="105" name="Title 1"/>
          <p:cNvSpPr txBox="1">
            <a:spLocks/>
          </p:cNvSpPr>
          <p:nvPr/>
        </p:nvSpPr>
        <p:spPr>
          <a:xfrm>
            <a:off x="27290336" y="9183358"/>
            <a:ext cx="11863845" cy="9966960"/>
          </a:xfrm>
          <a:prstGeom prst="rect">
            <a:avLst/>
          </a:prstGeom>
          <a:solidFill>
            <a:srgbClr val="FFFFFF">
              <a:alpha val="60000"/>
            </a:srgbClr>
          </a:solidFill>
          <a:ln w="57150" cap="rnd">
            <a:solidFill>
              <a:schemeClr val="bg2">
                <a:lumMod val="50000"/>
              </a:schemeClr>
            </a:solidFill>
          </a:ln>
        </p:spPr>
        <p:txBody>
          <a:bodyPr vert="horz" lIns="412712" tIns="206356" rIns="412712" bIns="206356" rtlCol="0" anchor="t" anchorCtr="0">
            <a:noAutofit/>
          </a:bodyPr>
          <a:lstStyle/>
          <a:p>
            <a:r>
              <a:rPr lang="en-US" sz="3600" b="1" dirty="0"/>
              <a:t>NETWORK </a:t>
            </a:r>
            <a:r>
              <a:rPr lang="en-US" sz="3600" b="1" dirty="0" smtClean="0"/>
              <a:t>STRUCTURES/PARAMETERS</a:t>
            </a:r>
            <a:endParaRPr lang="en-US" sz="36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12659465" y="6610134"/>
            <a:ext cx="8960272" cy="1800072"/>
            <a:chOff x="13468235" y="6131858"/>
            <a:chExt cx="8960272" cy="1800072"/>
          </a:xfrm>
        </p:grpSpPr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68235" y="6131858"/>
              <a:ext cx="1573862" cy="1798699"/>
            </a:xfrm>
            <a:prstGeom prst="rect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6603" y="6133231"/>
              <a:ext cx="1798699" cy="1798699"/>
            </a:xfrm>
            <a:prstGeom prst="rect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29808" y="6131858"/>
              <a:ext cx="1798699" cy="1798699"/>
            </a:xfrm>
            <a:prstGeom prst="rect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3" name="Right Arrow 2"/>
            <p:cNvSpPr/>
            <p:nvPr/>
          </p:nvSpPr>
          <p:spPr>
            <a:xfrm>
              <a:off x="15137904" y="6414558"/>
              <a:ext cx="1773312" cy="1233297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center</a:t>
              </a:r>
            </a:p>
            <a:p>
              <a:pPr algn="ctr"/>
              <a:r>
                <a:rPr lang="en-US" sz="2000" dirty="0"/>
                <a:t>+resize</a:t>
              </a:r>
            </a:p>
          </p:txBody>
        </p:sp>
        <p:sp>
          <p:nvSpPr>
            <p:cNvPr id="108" name="Right Arrow 107"/>
            <p:cNvSpPr/>
            <p:nvPr/>
          </p:nvSpPr>
          <p:spPr>
            <a:xfrm>
              <a:off x="18795899" y="6414558"/>
              <a:ext cx="1773312" cy="1233297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convert</a:t>
              </a:r>
            </a:p>
            <a:p>
              <a:pPr algn="ctr"/>
              <a:r>
                <a:rPr lang="en-US" sz="2000" dirty="0"/>
                <a:t>to binary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2855509" y="4464603"/>
            <a:ext cx="16191475" cy="3523752"/>
            <a:chOff x="7920263" y="8650434"/>
            <a:chExt cx="16191475" cy="3523752"/>
          </a:xfrm>
        </p:grpSpPr>
        <p:grpSp>
          <p:nvGrpSpPr>
            <p:cNvPr id="110" name="Group 109"/>
            <p:cNvGrpSpPr>
              <a:grpSpLocks noChangeAspect="1"/>
            </p:cNvGrpSpPr>
            <p:nvPr/>
          </p:nvGrpSpPr>
          <p:grpSpPr>
            <a:xfrm>
              <a:off x="10583564" y="9296765"/>
              <a:ext cx="2375731" cy="2376000"/>
              <a:chOff x="6172200" y="6835140"/>
              <a:chExt cx="3184800" cy="3185160"/>
            </a:xfrm>
          </p:grpSpPr>
          <p:sp>
            <p:nvSpPr>
              <p:cNvPr id="224" name="Rectangle 223"/>
              <p:cNvSpPr/>
              <p:nvPr/>
            </p:nvSpPr>
            <p:spPr>
              <a:xfrm>
                <a:off x="6172200" y="6835140"/>
                <a:ext cx="2880000" cy="28803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6324600" y="6987540"/>
                <a:ext cx="2880000" cy="28803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6477000" y="7139940"/>
                <a:ext cx="2880000" cy="28803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>
              <a:grpSpLocks noChangeAspect="1"/>
            </p:cNvGrpSpPr>
            <p:nvPr/>
          </p:nvGrpSpPr>
          <p:grpSpPr>
            <a:xfrm>
              <a:off x="13246999" y="9876201"/>
              <a:ext cx="1440000" cy="1440000"/>
              <a:chOff x="10719832" y="7360920"/>
              <a:chExt cx="1744800" cy="1744800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10719832" y="7360920"/>
                <a:ext cx="1440000" cy="1440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10872232" y="7513320"/>
                <a:ext cx="1440000" cy="144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11024632" y="7665720"/>
                <a:ext cx="1440000" cy="1440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>
              <a:grpSpLocks noChangeAspect="1"/>
            </p:cNvGrpSpPr>
            <p:nvPr/>
          </p:nvGrpSpPr>
          <p:grpSpPr>
            <a:xfrm>
              <a:off x="14865609" y="9692613"/>
              <a:ext cx="1737257" cy="1692000"/>
              <a:chOff x="13280905" y="7235329"/>
              <a:chExt cx="2616925" cy="2548751"/>
            </a:xfrm>
          </p:grpSpPr>
          <p:sp>
            <p:nvSpPr>
              <p:cNvPr id="215" name="Rectangle 214"/>
              <p:cNvSpPr/>
              <p:nvPr/>
            </p:nvSpPr>
            <p:spPr>
              <a:xfrm>
                <a:off x="13280905" y="7235329"/>
                <a:ext cx="1782668" cy="17826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13433308" y="7387731"/>
                <a:ext cx="1782669" cy="178266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13585708" y="7540131"/>
                <a:ext cx="1782669" cy="17826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13738108" y="7692531"/>
                <a:ext cx="1782669" cy="178266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13926636" y="7846972"/>
                <a:ext cx="1782668" cy="17826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14115161" y="8001411"/>
                <a:ext cx="1782669" cy="178266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>
              <a:grpSpLocks noChangeAspect="1"/>
            </p:cNvGrpSpPr>
            <p:nvPr/>
          </p:nvGrpSpPr>
          <p:grpSpPr>
            <a:xfrm>
              <a:off x="16827587" y="10006985"/>
              <a:ext cx="1239128" cy="1224000"/>
              <a:chOff x="13208305" y="7172695"/>
              <a:chExt cx="3031198" cy="2916186"/>
            </a:xfrm>
          </p:grpSpPr>
          <p:sp>
            <p:nvSpPr>
              <p:cNvPr id="209" name="Rectangle 208"/>
              <p:cNvSpPr/>
              <p:nvPr/>
            </p:nvSpPr>
            <p:spPr>
              <a:xfrm>
                <a:off x="13208305" y="7172695"/>
                <a:ext cx="1831848" cy="17826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13447761" y="7404367"/>
                <a:ext cx="1831848" cy="178266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13667891" y="7630235"/>
                <a:ext cx="1831848" cy="17826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13933282" y="7856104"/>
                <a:ext cx="1831848" cy="178266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14172645" y="8079536"/>
                <a:ext cx="1831848" cy="17826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14407655" y="8306212"/>
                <a:ext cx="1831848" cy="178266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>
              <a:grpSpLocks noChangeAspect="1"/>
            </p:cNvGrpSpPr>
            <p:nvPr/>
          </p:nvGrpSpPr>
          <p:grpSpPr>
            <a:xfrm>
              <a:off x="17888410" y="9409565"/>
              <a:ext cx="1968081" cy="1980000"/>
              <a:chOff x="18449650" y="7124452"/>
              <a:chExt cx="2927250" cy="2944980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18449650" y="7124452"/>
                <a:ext cx="1631256" cy="1648979"/>
                <a:chOff x="13265315" y="7185484"/>
                <a:chExt cx="2371595" cy="2334911"/>
              </a:xfrm>
            </p:grpSpPr>
            <p:sp>
              <p:nvSpPr>
                <p:cNvPr id="203" name="Rectangle 202"/>
                <p:cNvSpPr>
                  <a:spLocks noChangeAspect="1"/>
                </p:cNvSpPr>
                <p:nvPr/>
              </p:nvSpPr>
              <p:spPr>
                <a:xfrm>
                  <a:off x="13265315" y="7185484"/>
                  <a:ext cx="1586518" cy="154518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/>
                <p:cNvSpPr>
                  <a:spLocks noChangeAspect="1"/>
                </p:cNvSpPr>
                <p:nvPr/>
              </p:nvSpPr>
              <p:spPr>
                <a:xfrm>
                  <a:off x="13422329" y="7338409"/>
                  <a:ext cx="1586518" cy="154518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/>
                <p:cNvSpPr>
                  <a:spLocks noChangeAspect="1"/>
                </p:cNvSpPr>
                <p:nvPr/>
              </p:nvSpPr>
              <p:spPr>
                <a:xfrm>
                  <a:off x="13579344" y="7516429"/>
                  <a:ext cx="1586514" cy="154518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/>
                <p:cNvSpPr>
                  <a:spLocks noChangeAspect="1"/>
                </p:cNvSpPr>
                <p:nvPr/>
              </p:nvSpPr>
              <p:spPr>
                <a:xfrm>
                  <a:off x="13736359" y="7669354"/>
                  <a:ext cx="1586514" cy="154518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ectangle 206"/>
                <p:cNvSpPr>
                  <a:spLocks noChangeAspect="1"/>
                </p:cNvSpPr>
                <p:nvPr/>
              </p:nvSpPr>
              <p:spPr>
                <a:xfrm>
                  <a:off x="13893375" y="7822279"/>
                  <a:ext cx="1586516" cy="154518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Rectangle 207"/>
                <p:cNvSpPr>
                  <a:spLocks noChangeAspect="1"/>
                </p:cNvSpPr>
                <p:nvPr/>
              </p:nvSpPr>
              <p:spPr>
                <a:xfrm>
                  <a:off x="14050391" y="7975205"/>
                  <a:ext cx="1586519" cy="154519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9" name="Group 188"/>
              <p:cNvGrpSpPr/>
              <p:nvPr/>
            </p:nvGrpSpPr>
            <p:grpSpPr>
              <a:xfrm>
                <a:off x="19097639" y="7790172"/>
                <a:ext cx="1631256" cy="1631257"/>
                <a:chOff x="13162083" y="7166362"/>
                <a:chExt cx="2371595" cy="2309818"/>
              </a:xfrm>
            </p:grpSpPr>
            <p:sp>
              <p:nvSpPr>
                <p:cNvPr id="197" name="Rectangle 196"/>
                <p:cNvSpPr>
                  <a:spLocks noChangeAspect="1"/>
                </p:cNvSpPr>
                <p:nvPr/>
              </p:nvSpPr>
              <p:spPr>
                <a:xfrm>
                  <a:off x="13162083" y="7166362"/>
                  <a:ext cx="1586518" cy="154519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ectangle 197"/>
                <p:cNvSpPr>
                  <a:spLocks noChangeAspect="1"/>
                </p:cNvSpPr>
                <p:nvPr/>
              </p:nvSpPr>
              <p:spPr>
                <a:xfrm>
                  <a:off x="13319098" y="7319289"/>
                  <a:ext cx="1586518" cy="154519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98"/>
                <p:cNvSpPr>
                  <a:spLocks noChangeAspect="1"/>
                </p:cNvSpPr>
                <p:nvPr/>
              </p:nvSpPr>
              <p:spPr>
                <a:xfrm>
                  <a:off x="13476114" y="7472214"/>
                  <a:ext cx="1586518" cy="154519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/>
                <p:cNvSpPr>
                  <a:spLocks noChangeAspect="1"/>
                </p:cNvSpPr>
                <p:nvPr/>
              </p:nvSpPr>
              <p:spPr>
                <a:xfrm>
                  <a:off x="13633129" y="7625140"/>
                  <a:ext cx="1586518" cy="154519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Rectangle 200"/>
                <p:cNvSpPr>
                  <a:spLocks noChangeAspect="1"/>
                </p:cNvSpPr>
                <p:nvPr/>
              </p:nvSpPr>
              <p:spPr>
                <a:xfrm>
                  <a:off x="13790145" y="7778065"/>
                  <a:ext cx="1586518" cy="154519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/>
                <p:cNvSpPr>
                  <a:spLocks noChangeAspect="1"/>
                </p:cNvSpPr>
                <p:nvPr/>
              </p:nvSpPr>
              <p:spPr>
                <a:xfrm>
                  <a:off x="13947160" y="7930990"/>
                  <a:ext cx="1586518" cy="154519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0" name="Group 189"/>
              <p:cNvGrpSpPr/>
              <p:nvPr/>
            </p:nvGrpSpPr>
            <p:grpSpPr>
              <a:xfrm>
                <a:off x="19745642" y="8438175"/>
                <a:ext cx="1631258" cy="1631257"/>
                <a:chOff x="13063509" y="7100862"/>
                <a:chExt cx="2371597" cy="2309818"/>
              </a:xfrm>
            </p:grpSpPr>
            <p:sp>
              <p:nvSpPr>
                <p:cNvPr id="191" name="Rectangle 190"/>
                <p:cNvSpPr>
                  <a:spLocks noChangeAspect="1"/>
                </p:cNvSpPr>
                <p:nvPr/>
              </p:nvSpPr>
              <p:spPr>
                <a:xfrm>
                  <a:off x="13063509" y="7100862"/>
                  <a:ext cx="1586518" cy="154519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ectangle 191"/>
                <p:cNvSpPr>
                  <a:spLocks noChangeAspect="1"/>
                </p:cNvSpPr>
                <p:nvPr/>
              </p:nvSpPr>
              <p:spPr>
                <a:xfrm>
                  <a:off x="13220526" y="7253789"/>
                  <a:ext cx="1586516" cy="154519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Rectangle 192"/>
                <p:cNvSpPr>
                  <a:spLocks noChangeAspect="1"/>
                </p:cNvSpPr>
                <p:nvPr/>
              </p:nvSpPr>
              <p:spPr>
                <a:xfrm>
                  <a:off x="13377542" y="7406714"/>
                  <a:ext cx="1586516" cy="154519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/>
                <p:cNvSpPr>
                  <a:spLocks noChangeAspect="1"/>
                </p:cNvSpPr>
                <p:nvPr/>
              </p:nvSpPr>
              <p:spPr>
                <a:xfrm>
                  <a:off x="13534557" y="7559640"/>
                  <a:ext cx="1586516" cy="154519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>
                  <a:spLocks noChangeAspect="1"/>
                </p:cNvSpPr>
                <p:nvPr/>
              </p:nvSpPr>
              <p:spPr>
                <a:xfrm>
                  <a:off x="13691571" y="7712567"/>
                  <a:ext cx="1586520" cy="154519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>
                  <a:spLocks noChangeAspect="1"/>
                </p:cNvSpPr>
                <p:nvPr/>
              </p:nvSpPr>
              <p:spPr>
                <a:xfrm>
                  <a:off x="13848588" y="7865490"/>
                  <a:ext cx="1586518" cy="154519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5" name="Group 114"/>
            <p:cNvGrpSpPr>
              <a:grpSpLocks noChangeAspect="1"/>
            </p:cNvGrpSpPr>
            <p:nvPr/>
          </p:nvGrpSpPr>
          <p:grpSpPr>
            <a:xfrm>
              <a:off x="19338970" y="9390578"/>
              <a:ext cx="1915222" cy="1908000"/>
              <a:chOff x="17710703" y="6700141"/>
              <a:chExt cx="4121062" cy="4523430"/>
            </a:xfrm>
          </p:grpSpPr>
          <p:grpSp>
            <p:nvGrpSpPr>
              <p:cNvPr id="167" name="Group 166"/>
              <p:cNvGrpSpPr/>
              <p:nvPr/>
            </p:nvGrpSpPr>
            <p:grpSpPr>
              <a:xfrm>
                <a:off x="17710703" y="6700141"/>
                <a:ext cx="1994061" cy="2179925"/>
                <a:chOff x="12191021" y="6584665"/>
                <a:chExt cx="2899062" cy="3086715"/>
              </a:xfrm>
            </p:grpSpPr>
            <p:sp>
              <p:nvSpPr>
                <p:cNvPr id="182" name="Rectangle 181"/>
                <p:cNvSpPr/>
                <p:nvPr/>
              </p:nvSpPr>
              <p:spPr>
                <a:xfrm>
                  <a:off x="12191021" y="6584665"/>
                  <a:ext cx="1610585" cy="172829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12448720" y="6861191"/>
                  <a:ext cx="1610587" cy="172829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12706414" y="7137719"/>
                  <a:ext cx="1610587" cy="172829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12964108" y="7414247"/>
                  <a:ext cx="1610587" cy="172829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13221802" y="7690774"/>
                  <a:ext cx="1610587" cy="172829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13479496" y="7943081"/>
                  <a:ext cx="1610587" cy="172829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18774208" y="7854783"/>
                <a:ext cx="1994059" cy="2197033"/>
                <a:chOff x="12691869" y="7257846"/>
                <a:chExt cx="2899056" cy="3110940"/>
              </a:xfrm>
            </p:grpSpPr>
            <p:sp>
              <p:nvSpPr>
                <p:cNvPr id="176" name="Rectangle 175"/>
                <p:cNvSpPr/>
                <p:nvPr/>
              </p:nvSpPr>
              <p:spPr>
                <a:xfrm>
                  <a:off x="12691869" y="7257846"/>
                  <a:ext cx="1610585" cy="172829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12949563" y="7534376"/>
                  <a:ext cx="1610585" cy="172829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13207258" y="7810904"/>
                  <a:ext cx="1610585" cy="172829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13464951" y="8087429"/>
                  <a:ext cx="1610585" cy="172829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13722647" y="8363959"/>
                  <a:ext cx="1610586" cy="172829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13980339" y="8640487"/>
                  <a:ext cx="1610586" cy="172829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19837702" y="9026538"/>
                <a:ext cx="1994063" cy="2197033"/>
                <a:chOff x="13197375" y="7933953"/>
                <a:chExt cx="2899064" cy="3110936"/>
              </a:xfrm>
            </p:grpSpPr>
            <p:sp>
              <p:nvSpPr>
                <p:cNvPr id="170" name="Rectangle 169"/>
                <p:cNvSpPr/>
                <p:nvPr/>
              </p:nvSpPr>
              <p:spPr>
                <a:xfrm>
                  <a:off x="13197375" y="7933953"/>
                  <a:ext cx="1610586" cy="172829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13455071" y="8210480"/>
                  <a:ext cx="1610586" cy="172829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13712764" y="8487008"/>
                  <a:ext cx="1610586" cy="1728297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13970458" y="8763535"/>
                  <a:ext cx="1610586" cy="172829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Rectangle 173"/>
                <p:cNvSpPr/>
                <p:nvPr/>
              </p:nvSpPr>
              <p:spPr>
                <a:xfrm>
                  <a:off x="14228152" y="9041850"/>
                  <a:ext cx="1610586" cy="172829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Rectangle 174"/>
                <p:cNvSpPr/>
                <p:nvPr/>
              </p:nvSpPr>
              <p:spPr>
                <a:xfrm>
                  <a:off x="14485853" y="9316591"/>
                  <a:ext cx="1610586" cy="172829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6" name="Parallelogram 115"/>
            <p:cNvSpPr>
              <a:spLocks noChangeAspect="1"/>
            </p:cNvSpPr>
            <p:nvPr/>
          </p:nvSpPr>
          <p:spPr>
            <a:xfrm flipH="1">
              <a:off x="20723754" y="9700190"/>
              <a:ext cx="1828624" cy="1404000"/>
            </a:xfrm>
            <a:prstGeom prst="parallelogram">
              <a:avLst>
                <a:gd name="adj" fmla="val 108266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Parallelogram 116"/>
            <p:cNvSpPr>
              <a:spLocks noChangeAspect="1"/>
            </p:cNvSpPr>
            <p:nvPr/>
          </p:nvSpPr>
          <p:spPr>
            <a:xfrm flipH="1">
              <a:off x="22604406" y="9950512"/>
              <a:ext cx="1019480" cy="720000"/>
            </a:xfrm>
            <a:prstGeom prst="parallelogram">
              <a:avLst>
                <a:gd name="adj" fmla="val 108266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14275606" y="10580394"/>
              <a:ext cx="1498612" cy="247316"/>
              <a:chOff x="12255873" y="10780806"/>
              <a:chExt cx="1526993" cy="252000"/>
            </a:xfrm>
          </p:grpSpPr>
          <p:sp>
            <p:nvSpPr>
              <p:cNvPr id="164" name="Rectangle 163"/>
              <p:cNvSpPr>
                <a:spLocks noChangeAspect="1"/>
              </p:cNvSpPr>
              <p:nvPr/>
            </p:nvSpPr>
            <p:spPr>
              <a:xfrm>
                <a:off x="12255873" y="10780806"/>
                <a:ext cx="252000" cy="25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5" name="Straight Connector 164"/>
              <p:cNvCxnSpPr>
                <a:stCxn id="203" idx="0"/>
              </p:cNvCxnSpPr>
              <p:nvPr/>
            </p:nvCxnSpPr>
            <p:spPr>
              <a:xfrm>
                <a:off x="12381873" y="10780806"/>
                <a:ext cx="1400993" cy="1836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>
                <a:stCxn id="203" idx="2"/>
              </p:cNvCxnSpPr>
              <p:nvPr/>
            </p:nvCxnSpPr>
            <p:spPr>
              <a:xfrm flipV="1">
                <a:off x="12381873" y="10964456"/>
                <a:ext cx="1400993" cy="683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/>
            <p:cNvGrpSpPr>
              <a:grpSpLocks noChangeAspect="1"/>
            </p:cNvGrpSpPr>
            <p:nvPr/>
          </p:nvGrpSpPr>
          <p:grpSpPr>
            <a:xfrm>
              <a:off x="19551317" y="10786522"/>
              <a:ext cx="1529455" cy="176654"/>
              <a:chOff x="12255873" y="10780806"/>
              <a:chExt cx="1558420" cy="180000"/>
            </a:xfrm>
          </p:grpSpPr>
          <p:sp>
            <p:nvSpPr>
              <p:cNvPr id="161" name="Rectangle 160"/>
              <p:cNvSpPr>
                <a:spLocks noChangeAspect="1"/>
              </p:cNvSpPr>
              <p:nvPr/>
            </p:nvSpPr>
            <p:spPr>
              <a:xfrm>
                <a:off x="12255873" y="10780806"/>
                <a:ext cx="18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2" name="Straight Connector 161"/>
              <p:cNvCxnSpPr>
                <a:stCxn id="214" idx="0"/>
              </p:cNvCxnSpPr>
              <p:nvPr/>
            </p:nvCxnSpPr>
            <p:spPr>
              <a:xfrm>
                <a:off x="12345873" y="10780806"/>
                <a:ext cx="1459940" cy="1350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>
                <a:stCxn id="214" idx="2"/>
              </p:cNvCxnSpPr>
              <p:nvPr/>
            </p:nvCxnSpPr>
            <p:spPr>
              <a:xfrm flipV="1">
                <a:off x="12345873" y="10920953"/>
                <a:ext cx="1468420" cy="398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/>
            <p:cNvGrpSpPr/>
            <p:nvPr/>
          </p:nvGrpSpPr>
          <p:grpSpPr>
            <a:xfrm>
              <a:off x="17761626" y="10854948"/>
              <a:ext cx="1760491" cy="247316"/>
              <a:chOff x="12255873" y="10780806"/>
              <a:chExt cx="1793832" cy="252000"/>
            </a:xfrm>
          </p:grpSpPr>
          <p:sp>
            <p:nvSpPr>
              <p:cNvPr id="158" name="Rectangle 157"/>
              <p:cNvSpPr>
                <a:spLocks noChangeAspect="1"/>
              </p:cNvSpPr>
              <p:nvPr/>
            </p:nvSpPr>
            <p:spPr>
              <a:xfrm>
                <a:off x="12255873" y="10780806"/>
                <a:ext cx="252000" cy="25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9" name="Straight Connector 158"/>
              <p:cNvCxnSpPr/>
              <p:nvPr/>
            </p:nvCxnSpPr>
            <p:spPr>
              <a:xfrm>
                <a:off x="12381873" y="10780806"/>
                <a:ext cx="1667832" cy="191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flipV="1">
                <a:off x="12381873" y="10976467"/>
                <a:ext cx="1661459" cy="563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/>
            <p:cNvGrpSpPr>
              <a:grpSpLocks noChangeAspect="1"/>
            </p:cNvGrpSpPr>
            <p:nvPr/>
          </p:nvGrpSpPr>
          <p:grpSpPr>
            <a:xfrm>
              <a:off x="12081874" y="10260485"/>
              <a:ext cx="1521132" cy="176655"/>
              <a:chOff x="12255873" y="10780806"/>
              <a:chExt cx="1549940" cy="180001"/>
            </a:xfrm>
          </p:grpSpPr>
          <p:sp>
            <p:nvSpPr>
              <p:cNvPr id="155" name="Rectangle 154"/>
              <p:cNvSpPr>
                <a:spLocks noChangeAspect="1"/>
              </p:cNvSpPr>
              <p:nvPr/>
            </p:nvSpPr>
            <p:spPr>
              <a:xfrm>
                <a:off x="12255873" y="10780806"/>
                <a:ext cx="18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6" name="Straight Connector 155"/>
              <p:cNvCxnSpPr/>
              <p:nvPr/>
            </p:nvCxnSpPr>
            <p:spPr>
              <a:xfrm>
                <a:off x="12345873" y="10780806"/>
                <a:ext cx="1459940" cy="1350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V="1">
                <a:off x="12345873" y="10922520"/>
                <a:ext cx="1459940" cy="382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/>
            <p:cNvGrpSpPr>
              <a:grpSpLocks noChangeAspect="1"/>
            </p:cNvGrpSpPr>
            <p:nvPr/>
          </p:nvGrpSpPr>
          <p:grpSpPr>
            <a:xfrm>
              <a:off x="16065136" y="10514996"/>
              <a:ext cx="1521132" cy="176655"/>
              <a:chOff x="12255873" y="10780806"/>
              <a:chExt cx="1549940" cy="180001"/>
            </a:xfrm>
          </p:grpSpPr>
          <p:sp>
            <p:nvSpPr>
              <p:cNvPr id="152" name="Rectangle 151"/>
              <p:cNvSpPr>
                <a:spLocks noChangeAspect="1"/>
              </p:cNvSpPr>
              <p:nvPr/>
            </p:nvSpPr>
            <p:spPr>
              <a:xfrm>
                <a:off x="12255873" y="10780806"/>
                <a:ext cx="18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3" name="Straight Connector 152"/>
              <p:cNvCxnSpPr/>
              <p:nvPr/>
            </p:nvCxnSpPr>
            <p:spPr>
              <a:xfrm>
                <a:off x="12345873" y="10780806"/>
                <a:ext cx="1459940" cy="1350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V="1">
                <a:off x="12345873" y="10922520"/>
                <a:ext cx="1459940" cy="382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3" name="Straight Connector 122"/>
            <p:cNvCxnSpPr/>
            <p:nvPr/>
          </p:nvCxnSpPr>
          <p:spPr>
            <a:xfrm>
              <a:off x="19853813" y="9391587"/>
              <a:ext cx="880673" cy="3091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21250338" y="11111726"/>
              <a:ext cx="980868" cy="1868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21027799" y="9699878"/>
              <a:ext cx="437981" cy="61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22548618" y="11097861"/>
              <a:ext cx="438721" cy="46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21795262" y="9692429"/>
              <a:ext cx="819661" cy="2647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23308740" y="10670512"/>
              <a:ext cx="65626" cy="4311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10910647" y="8650434"/>
              <a:ext cx="14901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/>
                <a:t>Convolution1 </a:t>
              </a:r>
            </a:p>
            <a:p>
              <a:pPr algn="ctr"/>
              <a:r>
                <a:rPr lang="en-US" sz="1800" dirty="0"/>
                <a:t>+ </a:t>
              </a:r>
              <a:r>
                <a:rPr lang="en-US" sz="1800" dirty="0" err="1"/>
                <a:t>ReLU</a:t>
              </a:r>
              <a:endParaRPr lang="en-US" sz="18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7306941" y="8710074"/>
              <a:ext cx="14901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/>
                <a:t>Convolution3 </a:t>
              </a:r>
            </a:p>
            <a:p>
              <a:pPr algn="ctr"/>
              <a:r>
                <a:rPr lang="en-US" sz="1800" dirty="0"/>
                <a:t>+ </a:t>
              </a:r>
              <a:r>
                <a:rPr lang="en-US" sz="1800" dirty="0" err="1"/>
                <a:t>ReLU</a:t>
              </a:r>
              <a:endParaRPr lang="en-US" sz="18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4528339" y="8739991"/>
              <a:ext cx="14901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/>
                <a:t>Convolution2 </a:t>
              </a:r>
            </a:p>
            <a:p>
              <a:pPr algn="ctr"/>
              <a:r>
                <a:rPr lang="en-US" sz="1800" dirty="0"/>
                <a:t>+ </a:t>
              </a:r>
              <a:r>
                <a:rPr lang="en-US" sz="1800" dirty="0" err="1"/>
                <a:t>ReLU</a:t>
              </a:r>
              <a:endParaRPr lang="en-US" sz="18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8718195" y="8793146"/>
              <a:ext cx="1408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/>
                <a:t>Maxpooling3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6099747" y="8821281"/>
              <a:ext cx="1408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/>
                <a:t>Maxpooling2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2958931" y="8820667"/>
              <a:ext cx="1408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/>
                <a:t>Maxpooling1</a:t>
              </a:r>
            </a:p>
          </p:txBody>
        </p:sp>
        <p:sp>
          <p:nvSpPr>
            <p:cNvPr id="135" name="Parallelogram 134"/>
            <p:cNvSpPr>
              <a:spLocks noChangeAspect="1"/>
            </p:cNvSpPr>
            <p:nvPr/>
          </p:nvSpPr>
          <p:spPr>
            <a:xfrm flipH="1">
              <a:off x="21491236" y="9696779"/>
              <a:ext cx="1828624" cy="1404000"/>
            </a:xfrm>
            <a:prstGeom prst="parallelogram">
              <a:avLst>
                <a:gd name="adj" fmla="val 108266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9938100" y="8716597"/>
              <a:ext cx="11986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/>
                <a:t>Fully</a:t>
              </a:r>
            </a:p>
            <a:p>
              <a:pPr algn="ctr"/>
              <a:r>
                <a:rPr lang="en-US" sz="1800" dirty="0"/>
                <a:t>Connected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0970219" y="8703195"/>
              <a:ext cx="11986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/>
                <a:t>Fully</a:t>
              </a:r>
            </a:p>
            <a:p>
              <a:pPr algn="ctr"/>
              <a:r>
                <a:rPr lang="en-US" sz="1800" dirty="0"/>
                <a:t>Connected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2152547" y="9177575"/>
              <a:ext cx="19591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/>
                <a:t>Output 300 classes</a:t>
              </a:r>
            </a:p>
            <a:p>
              <a:pPr algn="ctr"/>
              <a:r>
                <a:rPr lang="en-US" sz="1800" dirty="0"/>
                <a:t>+</a:t>
              </a:r>
              <a:r>
                <a:rPr lang="en-US" sz="1800" dirty="0" err="1"/>
                <a:t>Softmax</a:t>
              </a:r>
              <a:endParaRPr lang="en-US" sz="1800" dirty="0"/>
            </a:p>
          </p:txBody>
        </p:sp>
        <p:sp>
          <p:nvSpPr>
            <p:cNvPr id="139" name="Rectangle 138"/>
            <p:cNvSpPr>
              <a:spLocks/>
            </p:cNvSpPr>
            <p:nvPr/>
          </p:nvSpPr>
          <p:spPr>
            <a:xfrm>
              <a:off x="7920263" y="9506915"/>
              <a:ext cx="2160000" cy="21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9545251" y="10939059"/>
              <a:ext cx="1498612" cy="247316"/>
              <a:chOff x="12255873" y="10780806"/>
              <a:chExt cx="1526993" cy="252000"/>
            </a:xfrm>
          </p:grpSpPr>
          <p:sp>
            <p:nvSpPr>
              <p:cNvPr id="149" name="Rectangle 148"/>
              <p:cNvSpPr>
                <a:spLocks noChangeAspect="1"/>
              </p:cNvSpPr>
              <p:nvPr/>
            </p:nvSpPr>
            <p:spPr>
              <a:xfrm>
                <a:off x="12255873" y="10780806"/>
                <a:ext cx="252000" cy="252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0" name="Straight Connector 149"/>
              <p:cNvCxnSpPr/>
              <p:nvPr/>
            </p:nvCxnSpPr>
            <p:spPr>
              <a:xfrm>
                <a:off x="12381873" y="10780806"/>
                <a:ext cx="1400993" cy="1836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V="1">
                <a:off x="12381873" y="10964456"/>
                <a:ext cx="1400993" cy="683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1" name="TextBox 140"/>
            <p:cNvSpPr txBox="1"/>
            <p:nvPr/>
          </p:nvSpPr>
          <p:spPr>
            <a:xfrm>
              <a:off x="8561203" y="8820667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/>
                <a:t>Input</a:t>
              </a:r>
              <a:endParaRPr lang="en-US" sz="1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8250385" y="11804854"/>
                  <a:ext cx="14013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800" b="0" i="1" smtClean="0">
                            <a:latin typeface="Cambria Math" charset="0"/>
                          </a:rPr>
                          <m:t>(1</m:t>
                        </m:r>
                        <m:r>
                          <a:rPr lang="en-CA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×64×64)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0385" y="11804854"/>
                  <a:ext cx="140134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870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11120320" y="11795900"/>
                  <a:ext cx="15295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800" b="0" i="1" smtClean="0">
                            <a:latin typeface="Cambria Math" charset="0"/>
                          </a:rPr>
                          <m:t>(64</m:t>
                        </m:r>
                        <m:r>
                          <a:rPr lang="en-CA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×64×64)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0320" y="11795900"/>
                  <a:ext cx="152958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00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13266896" y="11804854"/>
                  <a:ext cx="15295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800" b="0" i="1" smtClean="0">
                            <a:latin typeface="Cambria Math" charset="0"/>
                          </a:rPr>
                          <m:t>(64</m:t>
                        </m:r>
                        <m:r>
                          <a:rPr lang="en-CA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×32×32)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66896" y="11804854"/>
                  <a:ext cx="152958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195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15144023" y="11795900"/>
                  <a:ext cx="16578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8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CA" sz="1800" i="1" smtClean="0">
                            <a:latin typeface="Cambria Math" charset="0"/>
                          </a:rPr>
                          <m:t>1</m:t>
                        </m:r>
                        <m:r>
                          <a:rPr lang="en-CA" sz="1800" b="0" i="1" smtClean="0">
                            <a:latin typeface="Cambria Math" charset="0"/>
                          </a:rPr>
                          <m:t>28</m:t>
                        </m:r>
                        <m:r>
                          <a:rPr lang="en-CA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×32×32)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44023" y="11795900"/>
                  <a:ext cx="165782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735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16867211" y="11804854"/>
                  <a:ext cx="16578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8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CA" sz="1800" i="1" smtClean="0">
                            <a:latin typeface="Cambria Math" charset="0"/>
                          </a:rPr>
                          <m:t>1</m:t>
                        </m:r>
                        <m:r>
                          <a:rPr lang="en-CA" sz="1800" b="0" i="1" smtClean="0">
                            <a:latin typeface="Cambria Math" charset="0"/>
                          </a:rPr>
                          <m:t>28</m:t>
                        </m:r>
                        <m:r>
                          <a:rPr lang="en-CA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×16×16)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67211" y="11804854"/>
                  <a:ext cx="165782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68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18722404" y="11795704"/>
                  <a:ext cx="16578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8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CA" sz="1800" i="1" smtClean="0">
                            <a:latin typeface="Cambria Math" charset="0"/>
                          </a:rPr>
                          <m:t>2</m:t>
                        </m:r>
                        <m:r>
                          <a:rPr lang="en-CA" sz="1800" b="0" i="1" smtClean="0">
                            <a:latin typeface="Cambria Math" charset="0"/>
                          </a:rPr>
                          <m:t>56</m:t>
                        </m:r>
                        <m:r>
                          <a:rPr lang="en-CA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×16×16)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22404" y="11795704"/>
                  <a:ext cx="165782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735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0403155" y="11804854"/>
                  <a:ext cx="14013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8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CA" sz="1800" i="1" smtClean="0">
                            <a:latin typeface="Cambria Math" charset="0"/>
                          </a:rPr>
                          <m:t>2</m:t>
                        </m:r>
                        <m:r>
                          <a:rPr lang="en-CA" sz="1800" b="0" i="1" smtClean="0">
                            <a:latin typeface="Cambria Math" charset="0"/>
                          </a:rPr>
                          <m:t>56</m:t>
                        </m:r>
                        <m:r>
                          <a:rPr lang="en-CA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×8×8)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03155" y="11804854"/>
                  <a:ext cx="1401346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870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29" name="Picture 228"/>
          <p:cNvPicPr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286" y="10395299"/>
            <a:ext cx="3240000" cy="3240000"/>
          </a:xfrm>
          <a:prstGeom prst="rect">
            <a:avLst/>
          </a:prstGeom>
        </p:spPr>
      </p:pic>
      <p:pic>
        <p:nvPicPr>
          <p:cNvPr id="230" name="Picture 229"/>
          <p:cNvPicPr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659" y="14615042"/>
            <a:ext cx="3240000" cy="3240000"/>
          </a:xfrm>
          <a:prstGeom prst="rect">
            <a:avLst/>
          </a:prstGeom>
        </p:spPr>
      </p:pic>
      <p:pic>
        <p:nvPicPr>
          <p:cNvPr id="231" name="Picture 230"/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169" y="14598802"/>
            <a:ext cx="3240000" cy="3240000"/>
          </a:xfrm>
          <a:prstGeom prst="rect">
            <a:avLst/>
          </a:prstGeom>
        </p:spPr>
      </p:pic>
      <p:pic>
        <p:nvPicPr>
          <p:cNvPr id="232" name="Picture 231"/>
          <p:cNvPicPr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882" y="10866738"/>
            <a:ext cx="5760000" cy="5760000"/>
          </a:xfrm>
          <a:prstGeom prst="rect">
            <a:avLst/>
          </a:prstGeom>
        </p:spPr>
      </p:pic>
      <p:pic>
        <p:nvPicPr>
          <p:cNvPr id="233" name="Picture 232"/>
          <p:cNvPicPr>
            <a:picLocks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659" y="10405963"/>
            <a:ext cx="3240000" cy="3240000"/>
          </a:xfrm>
          <a:prstGeom prst="rect">
            <a:avLst/>
          </a:prstGeom>
        </p:spPr>
      </p:pic>
      <p:sp>
        <p:nvSpPr>
          <p:cNvPr id="235" name="TextBox 234"/>
          <p:cNvSpPr txBox="1"/>
          <p:nvPr/>
        </p:nvSpPr>
        <p:spPr>
          <a:xfrm>
            <a:off x="1807963" y="13812052"/>
            <a:ext cx="287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filter of convolution 1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5344880" y="13817170"/>
            <a:ext cx="3130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output of convolution 1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1679659" y="18120328"/>
            <a:ext cx="3112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output of </a:t>
            </a:r>
            <a:r>
              <a:rPr lang="en-US" sz="2400" dirty="0" err="1"/>
              <a:t>maxpooling</a:t>
            </a:r>
            <a:r>
              <a:rPr lang="en-US" sz="2400" dirty="0"/>
              <a:t> 1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5458436" y="18093116"/>
            <a:ext cx="3112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output of </a:t>
            </a:r>
            <a:r>
              <a:rPr lang="en-US" sz="2400" dirty="0" err="1"/>
              <a:t>maxpooling</a:t>
            </a:r>
            <a:r>
              <a:rPr lang="en-US" sz="2400" dirty="0"/>
              <a:t> 2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10484427" y="16861193"/>
            <a:ext cx="3112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output of </a:t>
            </a:r>
            <a:r>
              <a:rPr lang="en-US" sz="2400" dirty="0" err="1"/>
              <a:t>maxpooling</a:t>
            </a:r>
            <a:r>
              <a:rPr lang="en-US" sz="2400" dirty="0"/>
              <a:t> 3</a:t>
            </a:r>
          </a:p>
        </p:txBody>
      </p: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18981712" y="15317259"/>
            <a:ext cx="3488349" cy="3488347"/>
            <a:chOff x="18633784" y="13350778"/>
            <a:chExt cx="4369676" cy="4369674"/>
          </a:xfrm>
        </p:grpSpPr>
        <p:pic>
          <p:nvPicPr>
            <p:cNvPr id="241" name="Picture 240"/>
            <p:cNvPicPr>
              <a:picLocks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3459" y="15560452"/>
              <a:ext cx="2160001" cy="2160000"/>
            </a:xfrm>
            <a:prstGeom prst="rect">
              <a:avLst/>
            </a:prstGeom>
          </p:spPr>
        </p:pic>
        <p:pic>
          <p:nvPicPr>
            <p:cNvPr id="242" name="Picture 241"/>
            <p:cNvPicPr>
              <a:picLocks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3785" y="15560452"/>
              <a:ext cx="2160000" cy="2160000"/>
            </a:xfrm>
            <a:prstGeom prst="rect">
              <a:avLst/>
            </a:prstGeom>
          </p:spPr>
        </p:pic>
        <p:pic>
          <p:nvPicPr>
            <p:cNvPr id="243" name="Picture 242"/>
            <p:cNvPicPr>
              <a:picLocks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3784" y="13350778"/>
              <a:ext cx="2160002" cy="2160000"/>
            </a:xfrm>
            <a:prstGeom prst="rect">
              <a:avLst/>
            </a:prstGeom>
          </p:spPr>
        </p:pic>
        <p:pic>
          <p:nvPicPr>
            <p:cNvPr id="244" name="Picture 243"/>
            <p:cNvPicPr>
              <a:picLocks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3456" y="13350781"/>
              <a:ext cx="2160000" cy="2160000"/>
            </a:xfrm>
            <a:prstGeom prst="rect">
              <a:avLst/>
            </a:prstGeom>
          </p:spPr>
        </p:pic>
      </p:grp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22940363" y="15317261"/>
            <a:ext cx="3493352" cy="3492000"/>
            <a:chOff x="23064768" y="13728356"/>
            <a:chExt cx="4366692" cy="4365001"/>
          </a:xfrm>
        </p:grpSpPr>
        <p:pic>
          <p:nvPicPr>
            <p:cNvPr id="246" name="Picture 245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64768" y="13728356"/>
              <a:ext cx="2160002" cy="2160000"/>
            </a:xfrm>
            <a:prstGeom prst="rect">
              <a:avLst/>
            </a:prstGeom>
          </p:spPr>
        </p:pic>
        <p:pic>
          <p:nvPicPr>
            <p:cNvPr id="247" name="Picture 246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71458" y="13728357"/>
              <a:ext cx="2160002" cy="2160000"/>
            </a:xfrm>
            <a:prstGeom prst="rect">
              <a:avLst/>
            </a:prstGeom>
          </p:spPr>
        </p:pic>
        <p:pic>
          <p:nvPicPr>
            <p:cNvPr id="248" name="Picture 247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64769" y="15933357"/>
              <a:ext cx="2160000" cy="2160000"/>
            </a:xfrm>
            <a:prstGeom prst="rect">
              <a:avLst/>
            </a:prstGeom>
          </p:spPr>
        </p:pic>
        <p:pic>
          <p:nvPicPr>
            <p:cNvPr id="249" name="Picture 248"/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71458" y="15933357"/>
              <a:ext cx="2160001" cy="2160000"/>
            </a:xfrm>
            <a:prstGeom prst="rect">
              <a:avLst/>
            </a:prstGeom>
          </p:spPr>
        </p:pic>
      </p:grpSp>
      <p:sp>
        <p:nvSpPr>
          <p:cNvPr id="250" name="TextBox 249"/>
          <p:cNvSpPr txBox="1"/>
          <p:nvPr/>
        </p:nvSpPr>
        <p:spPr>
          <a:xfrm>
            <a:off x="18487876" y="14540619"/>
            <a:ext cx="4270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Correctly classified: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23558123" y="14540619"/>
            <a:ext cx="222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Misclassified:</a:t>
            </a:r>
          </a:p>
        </p:txBody>
      </p:sp>
      <p:graphicFrame>
        <p:nvGraphicFramePr>
          <p:cNvPr id="252" name="Table 2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564411"/>
              </p:ext>
            </p:extLst>
          </p:nvPr>
        </p:nvGraphicFramePr>
        <p:xfrm>
          <a:off x="15990560" y="10248275"/>
          <a:ext cx="10641953" cy="3944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27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0445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682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Dataset</a:t>
                      </a:r>
                    </a:p>
                  </a:txBody>
                  <a:tcPr marL="76936" marR="76936" marT="38468" marB="38468" anchor="ctr" anchorCtr="1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# Writers</a:t>
                      </a:r>
                    </a:p>
                  </a:txBody>
                  <a:tcPr marL="76936" marR="76936" marT="38468" marB="38468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6936" marR="76936" marT="38468" marB="38468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# Classes</a:t>
                      </a:r>
                    </a:p>
                  </a:txBody>
                  <a:tcPr marL="76936" marR="76936" marT="38468" marB="38468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# Chinese Characters</a:t>
                      </a:r>
                    </a:p>
                  </a:txBody>
                  <a:tcPr marL="76936" marR="76936" marT="38468" marB="38468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3656"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CASIA HWDB1.0</a:t>
                      </a:r>
                    </a:p>
                  </a:txBody>
                  <a:tcPr marL="76936" marR="76936" marT="38468" marB="38468" anchor="ctr" anchorCtr="1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300</a:t>
                      </a:r>
                    </a:p>
                  </a:txBody>
                  <a:tcPr marL="76936" marR="76936" marT="38468" marB="38468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6936" marR="76936" marT="38468" marB="38468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300</a:t>
                      </a:r>
                    </a:p>
                  </a:txBody>
                  <a:tcPr marL="76936" marR="76936" marT="38468" marB="38468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99977 in total</a:t>
                      </a:r>
                    </a:p>
                  </a:txBody>
                  <a:tcPr marL="76936" marR="76936" marT="38468" marB="38468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05107">
                <a:tc vMerge="1"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76936" marR="76936" marT="38468" marB="38468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marL="76936" marR="76936" marT="38468" marB="38468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79887 for</a:t>
                      </a:r>
                      <a:r>
                        <a:rPr lang="en-US" sz="2800" baseline="0" dirty="0"/>
                        <a:t> training</a:t>
                      </a:r>
                      <a:endParaRPr lang="en-US" sz="2800" dirty="0"/>
                    </a:p>
                  </a:txBody>
                  <a:tcPr marL="76936" marR="76936" marT="38468" marB="38468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20090</a:t>
                      </a:r>
                      <a:r>
                        <a:rPr lang="en-US" sz="2800" baseline="0" dirty="0"/>
                        <a:t> for test</a:t>
                      </a:r>
                      <a:endParaRPr lang="en-US" sz="2800" dirty="0"/>
                    </a:p>
                  </a:txBody>
                  <a:tcPr marL="76936" marR="76936" marT="38468" marB="38468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6954">
                <a:tc gridSpan="4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Default</a:t>
                      </a:r>
                      <a:r>
                        <a:rPr lang="en-US" sz="2800" baseline="0" dirty="0"/>
                        <a:t> Training Parameters</a:t>
                      </a:r>
                      <a:endParaRPr lang="en-US" sz="2800" dirty="0"/>
                    </a:p>
                  </a:txBody>
                  <a:tcPr marL="76936" marR="76936" marT="38468" marB="38468" anchor="ctr" anchorCtr="1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6936" marR="76936" marT="38468" marB="38468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6936" marR="76936" marT="38468" marB="38468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6936" marR="76936" marT="38468" marB="38468" anchor="ctr" anchorCtr="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17072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Top</a:t>
                      </a:r>
                      <a:r>
                        <a:rPr lang="en-US" sz="2800" baseline="0" dirty="0"/>
                        <a:t> 5 Accuracy (%)</a:t>
                      </a:r>
                      <a:endParaRPr lang="en-US" sz="2800" dirty="0"/>
                    </a:p>
                  </a:txBody>
                  <a:tcPr marL="76936" marR="76936" marT="38468" marB="38468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1043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Learning Rate</a:t>
                      </a:r>
                    </a:p>
                  </a:txBody>
                  <a:tcPr marL="76936" marR="76936" marT="38468" marB="38468" anchor="ctr" anchorCtr="1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Batch Size</a:t>
                      </a:r>
                    </a:p>
                  </a:txBody>
                  <a:tcPr marL="76936" marR="76936" marT="38468" marB="38468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99.22</a:t>
                      </a:r>
                    </a:p>
                  </a:txBody>
                  <a:tcPr marL="76936" marR="76936" marT="38468" marB="38468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1043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0.01</a:t>
                      </a:r>
                    </a:p>
                  </a:txBody>
                  <a:tcPr marL="76936" marR="76936" marT="38468" marB="38468" anchor="ctr" anchorCtr="1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128</a:t>
                      </a:r>
                    </a:p>
                  </a:txBody>
                  <a:tcPr marL="76936" marR="76936" marT="38468" marB="38468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marL="76936" marR="76936" marT="38468" marB="3846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/>
              <p:cNvSpPr txBox="1"/>
              <p:nvPr/>
            </p:nvSpPr>
            <p:spPr>
              <a:xfrm>
                <a:off x="36676018" y="7362824"/>
                <a:ext cx="1475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800" dirty="0"/>
                  <a:t>Dense</a:t>
                </a:r>
                <a14:m>
                  <m:oMath xmlns:m="http://schemas.openxmlformats.org/officeDocument/2006/math">
                    <m:r>
                      <a:rPr lang="en-CA" sz="1800" b="0" i="1" smtClean="0">
                        <a:latin typeface="Cambria Math" charset="0"/>
                      </a:rPr>
                      <m:t>(1024</m:t>
                    </m:r>
                    <m:r>
                      <a:rPr lang="en-CA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253" name="TextBox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6018" y="7362824"/>
                <a:ext cx="1475084" cy="369332"/>
              </a:xfrm>
              <a:prstGeom prst="rect">
                <a:avLst/>
              </a:prstGeom>
              <a:blipFill rotWithShape="0">
                <a:blip r:embed="rId29"/>
                <a:stretch>
                  <a:fillRect l="-3306" t="-10000" r="-165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/>
              <p:cNvSpPr txBox="1"/>
              <p:nvPr/>
            </p:nvSpPr>
            <p:spPr>
              <a:xfrm>
                <a:off x="37571247" y="7074900"/>
                <a:ext cx="1475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800" dirty="0"/>
                  <a:t>Dense</a:t>
                </a:r>
                <a14:m>
                  <m:oMath xmlns:m="http://schemas.openxmlformats.org/officeDocument/2006/math">
                    <m:r>
                      <a:rPr lang="en-CA" sz="1800" b="0" i="1" smtClean="0">
                        <a:latin typeface="Cambria Math" charset="0"/>
                      </a:rPr>
                      <m:t>(1024</m:t>
                    </m:r>
                    <m:r>
                      <a:rPr lang="en-CA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254" name="TextBox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1247" y="7074900"/>
                <a:ext cx="1475084" cy="369332"/>
              </a:xfrm>
              <a:prstGeom prst="rect">
                <a:avLst/>
              </a:prstGeom>
              <a:blipFill rotWithShape="0">
                <a:blip r:embed="rId30"/>
                <a:stretch>
                  <a:fillRect l="-3306" t="-10000" r="-124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5" name="Group 254"/>
          <p:cNvGrpSpPr/>
          <p:nvPr/>
        </p:nvGrpSpPr>
        <p:grpSpPr>
          <a:xfrm>
            <a:off x="4239533" y="7113198"/>
            <a:ext cx="4823301" cy="914400"/>
            <a:chOff x="14890366" y="10075359"/>
            <a:chExt cx="4823301" cy="914400"/>
          </a:xfrm>
        </p:grpSpPr>
        <p:pic>
          <p:nvPicPr>
            <p:cNvPr id="256" name="Picture 255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90366" y="10075359"/>
              <a:ext cx="1011936" cy="914400"/>
            </a:xfrm>
            <a:prstGeom prst="rect">
              <a:avLst/>
            </a:prstGeom>
          </p:spPr>
        </p:pic>
        <p:pic>
          <p:nvPicPr>
            <p:cNvPr id="257" name="Picture 256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9106" y="10075359"/>
              <a:ext cx="997528" cy="914400"/>
            </a:xfrm>
            <a:prstGeom prst="rect">
              <a:avLst/>
            </a:prstGeom>
          </p:spPr>
        </p:pic>
        <p:pic>
          <p:nvPicPr>
            <p:cNvPr id="258" name="Picture 257"/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73438" y="10075359"/>
              <a:ext cx="740229" cy="914400"/>
            </a:xfrm>
            <a:prstGeom prst="rect">
              <a:avLst/>
            </a:prstGeom>
          </p:spPr>
        </p:pic>
      </p:grpSp>
      <p:sp>
        <p:nvSpPr>
          <p:cNvPr id="259" name="TextBox 258"/>
          <p:cNvSpPr txBox="1"/>
          <p:nvPr/>
        </p:nvSpPr>
        <p:spPr>
          <a:xfrm>
            <a:off x="15924757" y="15820376"/>
            <a:ext cx="26363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Samples for Chinese character </a:t>
            </a:r>
            <a:r>
              <a:rPr lang="zh-CN" altLang="en-US" sz="2800" dirty="0"/>
              <a:t>“熊”</a:t>
            </a:r>
            <a:endParaRPr lang="en-US" altLang="zh-CN" sz="2800" dirty="0"/>
          </a:p>
          <a:p>
            <a:pPr algn="ctr"/>
            <a:r>
              <a:rPr lang="en-CA" sz="2800" dirty="0" smtClean="0"/>
              <a:t>(“bear” </a:t>
            </a:r>
            <a:r>
              <a:rPr lang="en-CA" sz="2800" dirty="0"/>
              <a:t>in English)</a:t>
            </a:r>
            <a:endParaRPr lang="en-US" sz="2800" dirty="0"/>
          </a:p>
        </p:txBody>
      </p:sp>
      <p:graphicFrame>
        <p:nvGraphicFramePr>
          <p:cNvPr id="227" name="Table 2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147771"/>
              </p:ext>
            </p:extLst>
          </p:nvPr>
        </p:nvGraphicFramePr>
        <p:xfrm>
          <a:off x="27962354" y="17027358"/>
          <a:ext cx="10531284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58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972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4819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62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Modified Parameters</a:t>
                      </a:r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Top</a:t>
                      </a:r>
                      <a:r>
                        <a:rPr lang="en-US" sz="2000" baseline="0" dirty="0"/>
                        <a:t> 5 Accuracy (%)</a:t>
                      </a:r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40">
                <a:tc rowSpan="2">
                  <a:txBody>
                    <a:bodyPr/>
                    <a:lstStyle/>
                    <a:p>
                      <a:pPr marL="0" marR="0" indent="0" algn="ctr" defTabSz="17072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Learning </a:t>
                      </a:r>
                      <a:r>
                        <a:rPr lang="en-US" sz="2000" dirty="0" smtClean="0"/>
                        <a:t>Rate</a:t>
                      </a:r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4.69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3.12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40">
                <a:tc rowSpan="2">
                  <a:txBody>
                    <a:bodyPr/>
                    <a:lstStyle/>
                    <a:p>
                      <a:pPr marL="0" marR="0" indent="0" algn="ctr" defTabSz="17072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Bach </a:t>
                      </a:r>
                      <a:r>
                        <a:rPr lang="en-US" sz="2000" dirty="0" smtClean="0"/>
                        <a:t>Size</a:t>
                      </a:r>
                      <a:endParaRPr lang="en-US" sz="20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3.12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5.21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28" name="Table 2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436942"/>
              </p:ext>
            </p:extLst>
          </p:nvPr>
        </p:nvGraphicFramePr>
        <p:xfrm>
          <a:off x="28005698" y="10383076"/>
          <a:ext cx="10531285" cy="6151312"/>
        </p:xfrm>
        <a:graphic>
          <a:graphicData uri="http://schemas.openxmlformats.org/drawingml/2006/table">
            <a:tbl>
              <a:tblPr/>
              <a:tblGrid>
                <a:gridCol w="15990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52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990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57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033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0524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92356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N1</a:t>
                      </a:r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*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N2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N3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N4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N5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N6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750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it-IT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conv64(3X3)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750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max pooling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750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it-IT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conv128(3X3)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750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max pooling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6052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conv256(3X3)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conv256(3X3)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605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sk-SK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s-I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conv256(3X3)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sk-SK" sz="20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sk-SK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60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max pooling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max pooling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96052">
                <a:tc rowSpan="2" gridSpan="4">
                  <a:txBody>
                    <a:bodyPr/>
                    <a:lstStyle/>
                    <a:p>
                      <a:pPr algn="ctr" fontAlgn="ctr"/>
                      <a:r>
                        <a:rPr lang="sk-SK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conv512(3X3)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sk-SK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96052"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max pooling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1750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fully connected 1024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fully connected 2048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1750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dropout(0.5)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dropout(0.5)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1750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fully connected 1024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sk-SK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fully connected 2048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1750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dropout(0.5)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dropout(0.5)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1750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softmax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496052">
                <a:tc>
                  <a:txBody>
                    <a:bodyPr/>
                    <a:lstStyle/>
                    <a:p>
                      <a:pPr algn="ctr" fontAlgn="ctr"/>
                      <a:r>
                        <a:rPr lang="hr-H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99.2</a:t>
                      </a:r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*</a:t>
                      </a:r>
                      <a:endParaRPr lang="hr-H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97.66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hr-H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4.69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hr-HR" sz="20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3.91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98.44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96.88</a:t>
                      </a:r>
                    </a:p>
                  </a:txBody>
                  <a:tcPr marL="12700" marR="12700" marT="1270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234" name="TextBox 233"/>
          <p:cNvSpPr txBox="1"/>
          <p:nvPr/>
        </p:nvSpPr>
        <p:spPr>
          <a:xfrm>
            <a:off x="30389750" y="9810524"/>
            <a:ext cx="7496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Table I        Various CNN configurations and Top-5 Accuracy (%)</a:t>
            </a:r>
            <a:r>
              <a:rPr lang="en-US" sz="3200" b="1" dirty="0"/>
              <a:t> 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30578997" y="16506971"/>
            <a:ext cx="7118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Table II        Various parameters and Top-5 Accuracy (%)</a:t>
            </a:r>
            <a:r>
              <a:rPr lang="en-US" sz="3200" b="1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1" name="Ink 280"/>
              <p14:cNvContentPartPr/>
              <p14:nvPr/>
            </p14:nvContentPartPr>
            <p14:xfrm>
              <a:off x="23382704" y="5650147"/>
              <a:ext cx="109440" cy="179100"/>
            </p14:xfrm>
          </p:contentPart>
        </mc:Choice>
        <mc:Fallback xmlns="">
          <p:pic>
            <p:nvPicPr>
              <p:cNvPr id="281" name="Ink 28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370145" y="5639696"/>
                <a:ext cx="146757" cy="214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82" name="Ink 281"/>
              <p14:cNvContentPartPr/>
              <p14:nvPr/>
            </p14:nvContentPartPr>
            <p14:xfrm>
              <a:off x="23064644" y="5928427"/>
              <a:ext cx="516960" cy="599760"/>
            </p14:xfrm>
          </p:contentPart>
        </mc:Choice>
        <mc:Fallback xmlns="">
          <p:pic>
            <p:nvPicPr>
              <p:cNvPr id="282" name="Ink 28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3041244" y="5905401"/>
                <a:ext cx="563400" cy="647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5" name="Ink 284"/>
              <p14:cNvContentPartPr/>
              <p14:nvPr/>
            </p14:nvContentPartPr>
            <p14:xfrm>
              <a:off x="23372804" y="6253147"/>
              <a:ext cx="23400" cy="888120"/>
            </p14:xfrm>
          </p:contentPart>
        </mc:Choice>
        <mc:Fallback xmlns="">
          <p:pic>
            <p:nvPicPr>
              <p:cNvPr id="285" name="Ink 284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352284" y="6238753"/>
                <a:ext cx="70200" cy="928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86" name="Ink 285"/>
              <p14:cNvContentPartPr/>
              <p14:nvPr/>
            </p14:nvContentPartPr>
            <p14:xfrm>
              <a:off x="23425724" y="6501547"/>
              <a:ext cx="228780" cy="198900"/>
            </p14:xfrm>
          </p:contentPart>
        </mc:Choice>
        <mc:Fallback xmlns="">
          <p:pic>
            <p:nvPicPr>
              <p:cNvPr id="286" name="Ink 285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3412774" y="6485332"/>
                <a:ext cx="271586" cy="2450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5" name="Ink 64"/>
              <p14:cNvContentPartPr/>
              <p14:nvPr/>
            </p14:nvContentPartPr>
            <p14:xfrm>
              <a:off x="23803544" y="5769487"/>
              <a:ext cx="613080" cy="4320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3786264" y="5745566"/>
                <a:ext cx="657360" cy="86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8" name="Ink 67"/>
              <p14:cNvContentPartPr/>
              <p14:nvPr/>
            </p14:nvContentPartPr>
            <p14:xfrm>
              <a:off x="23942684" y="5964967"/>
              <a:ext cx="19980" cy="30492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3923061" y="5947687"/>
                <a:ext cx="63151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9" name="Ink 68"/>
              <p14:cNvContentPartPr/>
              <p14:nvPr/>
            </p14:nvContentPartPr>
            <p14:xfrm>
              <a:off x="23942684" y="5984767"/>
              <a:ext cx="334800" cy="23544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3927204" y="5964967"/>
                <a:ext cx="37404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0" name="Ink 69"/>
              <p14:cNvContentPartPr/>
              <p14:nvPr/>
            </p14:nvContentPartPr>
            <p14:xfrm>
              <a:off x="23999024" y="6210127"/>
              <a:ext cx="189000" cy="3996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3977106" y="6188887"/>
                <a:ext cx="237867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5" name="Ink 74"/>
              <p14:cNvContentPartPr/>
              <p14:nvPr/>
            </p14:nvContentPartPr>
            <p14:xfrm>
              <a:off x="23800124" y="6448627"/>
              <a:ext cx="646200" cy="60984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3787164" y="6427759"/>
                <a:ext cx="683640" cy="654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8" name="Ink 77"/>
              <p14:cNvContentPartPr/>
              <p14:nvPr/>
            </p14:nvContentPartPr>
            <p14:xfrm>
              <a:off x="23839904" y="6760027"/>
              <a:ext cx="407700" cy="1008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3825137" y="6739519"/>
                <a:ext cx="441915" cy="451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9" name="Ink 78"/>
              <p14:cNvContentPartPr/>
              <p14:nvPr/>
            </p14:nvContentPartPr>
            <p14:xfrm>
              <a:off x="24045284" y="6557887"/>
              <a:ext cx="6840" cy="48060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4023054" y="6539900"/>
                <a:ext cx="50616" cy="515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0" name="Ink 79"/>
              <p14:cNvContentPartPr/>
              <p14:nvPr/>
            </p14:nvContentPartPr>
            <p14:xfrm>
              <a:off x="23810024" y="7054867"/>
              <a:ext cx="490500" cy="4662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3795979" y="7025955"/>
                <a:ext cx="534796" cy="928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2" name="Ink 81"/>
              <p14:cNvContentPartPr/>
              <p14:nvPr/>
            </p14:nvContentPartPr>
            <p14:xfrm>
              <a:off x="23743784" y="6481747"/>
              <a:ext cx="56520" cy="56340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3724825" y="6469147"/>
                <a:ext cx="99447" cy="59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685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3046</TotalTime>
  <Words>377</Words>
  <Application>Microsoft Office PowerPoint</Application>
  <PresentationFormat>Custom</PresentationFormat>
  <Paragraphs>145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宋体</vt:lpstr>
      <vt:lpstr>Arial</vt:lpstr>
      <vt:lpstr>Calibri</vt:lpstr>
      <vt:lpstr>Cambria Math</vt:lpstr>
      <vt:lpstr>Mangal</vt:lpstr>
      <vt:lpstr>Times New Roman</vt:lpstr>
      <vt:lpstr>Office Theme</vt:lpstr>
      <vt:lpstr>Convolutional Neural Network for Handwritten Chinese Character Recognition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Similarity Constrained Latent Support Vector Machines:  An Application to Weakly Supervised Action Classification</dc:title>
  <dc:creator>Greg Mori</dc:creator>
  <cp:lastModifiedBy>Stewart, Andrew</cp:lastModifiedBy>
  <cp:revision>133</cp:revision>
  <dcterms:created xsi:type="dcterms:W3CDTF">2014-11-05T21:03:58Z</dcterms:created>
  <dcterms:modified xsi:type="dcterms:W3CDTF">2016-12-05T00:47:05Z</dcterms:modified>
</cp:coreProperties>
</file>