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4" r:id="rId7"/>
    <p:sldId id="260" r:id="rId8"/>
    <p:sldId id="266" r:id="rId9"/>
    <p:sldId id="268" r:id="rId10"/>
    <p:sldId id="267"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Bars Per</a:t>
            </a:r>
            <a:r>
              <a:rPr lang="en-US" baseline="0"/>
              <a:t> Configuration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4"/>
            </a:solidFill>
            <a:ln>
              <a:noFill/>
            </a:ln>
            <a:effectLst/>
          </c:spPr>
          <c:invertIfNegative val="0"/>
          <c:cat>
            <c:strRef>
              <c:f>Sheet1!$A$2:$A$5</c:f>
              <c:strCache>
                <c:ptCount val="4"/>
                <c:pt idx="0">
                  <c:v>M1F1G1</c:v>
                </c:pt>
                <c:pt idx="1">
                  <c:v>M2F1G1</c:v>
                </c:pt>
                <c:pt idx="2">
                  <c:v>M1F2G1</c:v>
                </c:pt>
                <c:pt idx="3">
                  <c:v>M2F2G1</c:v>
                </c:pt>
              </c:strCache>
            </c:strRef>
          </c:cat>
          <c:val>
            <c:numRef>
              <c:f>Sheet1!$F$2:$F$5</c:f>
              <c:numCache>
                <c:formatCode>General</c:formatCode>
                <c:ptCount val="4"/>
                <c:pt idx="0">
                  <c:v>1730.6000000000001</c:v>
                </c:pt>
                <c:pt idx="1">
                  <c:v>1746</c:v>
                </c:pt>
                <c:pt idx="2">
                  <c:v>1731</c:v>
                </c:pt>
                <c:pt idx="3">
                  <c:v>1710.95</c:v>
                </c:pt>
              </c:numCache>
            </c:numRef>
          </c:val>
        </c:ser>
        <c:dLbls>
          <c:showLegendKey val="0"/>
          <c:showVal val="0"/>
          <c:showCatName val="0"/>
          <c:showSerName val="0"/>
          <c:showPercent val="0"/>
          <c:showBubbleSize val="0"/>
        </c:dLbls>
        <c:gapWidth val="219"/>
        <c:overlap val="-27"/>
        <c:axId val="351686728"/>
        <c:axId val="351689864"/>
      </c:barChart>
      <c:catAx>
        <c:axId val="351686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89864"/>
        <c:crosses val="autoZero"/>
        <c:auto val="0"/>
        <c:lblAlgn val="ctr"/>
        <c:lblOffset val="100"/>
        <c:noMultiLvlLbl val="0"/>
      </c:catAx>
      <c:valAx>
        <c:axId val="351689864"/>
        <c:scaling>
          <c:orientation val="minMax"/>
          <c:min val="16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16867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Power Consumption</a:t>
            </a:r>
            <a:r>
              <a:rPr lang="en-US" baseline="0"/>
              <a:t> Per Configuration</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2"/>
            </a:solidFill>
            <a:ln>
              <a:noFill/>
            </a:ln>
            <a:effectLst/>
          </c:spPr>
          <c:invertIfNegative val="0"/>
          <c:cat>
            <c:strRef>
              <c:f>Sheet1!$A$2:$A$5</c:f>
              <c:strCache>
                <c:ptCount val="4"/>
                <c:pt idx="0">
                  <c:v>M1F1G1</c:v>
                </c:pt>
                <c:pt idx="1">
                  <c:v>M2F1G1</c:v>
                </c:pt>
                <c:pt idx="2">
                  <c:v>M1F2G1</c:v>
                </c:pt>
                <c:pt idx="3">
                  <c:v>M2F2G1</c:v>
                </c:pt>
              </c:strCache>
            </c:strRef>
          </c:cat>
          <c:val>
            <c:numRef>
              <c:f>Sheet1!$H$2:$H$5</c:f>
              <c:numCache>
                <c:formatCode>General</c:formatCode>
                <c:ptCount val="4"/>
                <c:pt idx="0">
                  <c:v>112000000.00000001</c:v>
                </c:pt>
                <c:pt idx="1">
                  <c:v>130000000</c:v>
                </c:pt>
                <c:pt idx="2">
                  <c:v>109000000.00000001</c:v>
                </c:pt>
                <c:pt idx="3">
                  <c:v>125000000</c:v>
                </c:pt>
              </c:numCache>
            </c:numRef>
          </c:val>
        </c:ser>
        <c:dLbls>
          <c:showLegendKey val="0"/>
          <c:showVal val="0"/>
          <c:showCatName val="0"/>
          <c:showSerName val="0"/>
          <c:showPercent val="0"/>
          <c:showBubbleSize val="0"/>
        </c:dLbls>
        <c:gapWidth val="219"/>
        <c:overlap val="-27"/>
        <c:axId val="308989392"/>
        <c:axId val="308982336"/>
      </c:barChart>
      <c:catAx>
        <c:axId val="308989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982336"/>
        <c:crosses val="autoZero"/>
        <c:auto val="1"/>
        <c:lblAlgn val="ctr"/>
        <c:lblOffset val="100"/>
        <c:noMultiLvlLbl val="0"/>
      </c:catAx>
      <c:valAx>
        <c:axId val="308982336"/>
        <c:scaling>
          <c:orientation val="minMax"/>
          <c:min val="8000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989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4/20/2016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MineCraft</a:t>
            </a:r>
            <a:r>
              <a:rPr lang="en-US" dirty="0" smtClean="0"/>
              <a:t> Simulation</a:t>
            </a:r>
            <a:endParaRPr lang="en-US" dirty="0"/>
          </a:p>
        </p:txBody>
      </p:sp>
      <p:sp>
        <p:nvSpPr>
          <p:cNvPr id="3" name="Subtitle 2"/>
          <p:cNvSpPr>
            <a:spLocks noGrp="1"/>
          </p:cNvSpPr>
          <p:nvPr>
            <p:ph type="subTitle" idx="1"/>
          </p:nvPr>
        </p:nvSpPr>
        <p:spPr/>
        <p:txBody>
          <a:bodyPr/>
          <a:lstStyle/>
          <a:p>
            <a:pPr algn="ctr"/>
            <a:r>
              <a:rPr lang="en-US" dirty="0" smtClean="0"/>
              <a:t>Group Members: </a:t>
            </a:r>
            <a:r>
              <a:rPr lang="en-US" dirty="0"/>
              <a:t>Frank </a:t>
            </a:r>
            <a:r>
              <a:rPr lang="en-US" dirty="0" smtClean="0"/>
              <a:t>Torchia, Jacob Schreiner, Dustin </a:t>
            </a:r>
            <a:r>
              <a:rPr lang="en-US" dirty="0" err="1" smtClean="0"/>
              <a:t>Chlystek</a:t>
            </a:r>
            <a:r>
              <a:rPr lang="en-US" dirty="0" smtClean="0"/>
              <a:t>, Samuel Morin, Peter McCloskey</a:t>
            </a:r>
            <a:endParaRPr lang="en-US" dirty="0"/>
          </a:p>
        </p:txBody>
      </p:sp>
    </p:spTree>
    <p:extLst>
      <p:ext uri="{BB962C8B-B14F-4D97-AF65-F5344CB8AC3E}">
        <p14:creationId xmlns:p14="http://schemas.microsoft.com/office/powerpoint/2010/main" val="1689715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4012078124"/>
              </p:ext>
            </p:extLst>
          </p:nvPr>
        </p:nvGraphicFramePr>
        <p:xfrm>
          <a:off x="6219824" y="1930400"/>
          <a:ext cx="5972175" cy="37560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2073710718"/>
              </p:ext>
            </p:extLst>
          </p:nvPr>
        </p:nvGraphicFramePr>
        <p:xfrm>
          <a:off x="0" y="1930400"/>
          <a:ext cx="6219824" cy="37560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2389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Challenges</a:t>
            </a:r>
          </a:p>
          <a:p>
            <a:pPr lvl="1"/>
            <a:r>
              <a:rPr lang="en-US" dirty="0" smtClean="0"/>
              <a:t>Getting Started</a:t>
            </a:r>
          </a:p>
          <a:p>
            <a:pPr lvl="1"/>
            <a:r>
              <a:rPr lang="en-US" dirty="0" smtClean="0"/>
              <a:t>Data Collection</a:t>
            </a:r>
          </a:p>
          <a:p>
            <a:r>
              <a:rPr lang="en-US" dirty="0" smtClean="0"/>
              <a:t>Simplifications</a:t>
            </a:r>
          </a:p>
          <a:p>
            <a:pPr lvl="1"/>
            <a:r>
              <a:rPr lang="en-US" dirty="0" smtClean="0"/>
              <a:t>No Caverns or Clumping</a:t>
            </a:r>
          </a:p>
          <a:p>
            <a:pPr lvl="1"/>
            <a:r>
              <a:rPr lang="en-US" dirty="0" smtClean="0"/>
              <a:t>Infinite Coal Supply</a:t>
            </a:r>
          </a:p>
          <a:p>
            <a:r>
              <a:rPr lang="en-US" dirty="0" smtClean="0"/>
              <a:t>Future Work</a:t>
            </a:r>
          </a:p>
          <a:p>
            <a:pPr lvl="1"/>
            <a:r>
              <a:rPr lang="en-US" dirty="0" smtClean="0"/>
              <a:t>Incorporate Clumping and Caverns</a:t>
            </a:r>
          </a:p>
          <a:p>
            <a:pPr lvl="1"/>
            <a:r>
              <a:rPr lang="en-US" dirty="0" smtClean="0"/>
              <a:t>More Realistic Generator Approach</a:t>
            </a:r>
          </a:p>
          <a:p>
            <a:pPr lvl="1"/>
            <a:r>
              <a:rPr lang="en-US" dirty="0" smtClean="0"/>
              <a:t>Machine Upgrades</a:t>
            </a:r>
            <a:endParaRPr lang="en-US" dirty="0" smtClean="0"/>
          </a:p>
        </p:txBody>
      </p:sp>
    </p:spTree>
    <p:extLst>
      <p:ext uri="{BB962C8B-B14F-4D97-AF65-F5344CB8AC3E}">
        <p14:creationId xmlns:p14="http://schemas.microsoft.com/office/powerpoint/2010/main" val="256415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simulation of a mining quarry and refining process proved to be a very complex design to model</a:t>
            </a:r>
          </a:p>
          <a:p>
            <a:r>
              <a:rPr lang="en-US" dirty="0" smtClean="0"/>
              <a:t>Thus far we have found that there isn’t a considerable difference in the amount of bars produced, but that power consumption plays a huge role, we will continue tests until all paths have been exhausted</a:t>
            </a:r>
          </a:p>
          <a:p>
            <a:r>
              <a:rPr lang="en-US" dirty="0" smtClean="0"/>
              <a:t>Future Experiments</a:t>
            </a:r>
          </a:p>
          <a:p>
            <a:pPr lvl="1"/>
            <a:r>
              <a:rPr lang="en-US" dirty="0" smtClean="0"/>
              <a:t>Upgrades to the Refining Process</a:t>
            </a:r>
          </a:p>
          <a:p>
            <a:pPr lvl="1"/>
            <a:r>
              <a:rPr lang="en-US" dirty="0" smtClean="0"/>
              <a:t>Include Clumping and Clustering</a:t>
            </a:r>
          </a:p>
          <a:p>
            <a:pPr lvl="1"/>
            <a:r>
              <a:rPr lang="en-US" dirty="0" smtClean="0"/>
              <a:t>Model Without Environmental Simplifications Such as No Water/Lava</a:t>
            </a:r>
          </a:p>
        </p:txBody>
      </p:sp>
    </p:spTree>
    <p:extLst>
      <p:ext uri="{BB962C8B-B14F-4D97-AF65-F5344CB8AC3E}">
        <p14:creationId xmlns:p14="http://schemas.microsoft.com/office/powerpoint/2010/main" val="331067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5603"/>
            <a:ext cx="8596668" cy="1320800"/>
          </a:xfrm>
        </p:spPr>
        <p:txBody>
          <a:bodyPr/>
          <a:lstStyle/>
          <a:p>
            <a:r>
              <a:rPr lang="en-US" dirty="0" smtClean="0"/>
              <a:t>Motivation</a:t>
            </a:r>
            <a:endParaRPr lang="en-US" dirty="0"/>
          </a:p>
        </p:txBody>
      </p:sp>
      <p:sp>
        <p:nvSpPr>
          <p:cNvPr id="3" name="Content Placeholder 2"/>
          <p:cNvSpPr>
            <a:spLocks noGrp="1"/>
          </p:cNvSpPr>
          <p:nvPr>
            <p:ph idx="1"/>
          </p:nvPr>
        </p:nvSpPr>
        <p:spPr>
          <a:xfrm>
            <a:off x="677334" y="1188575"/>
            <a:ext cx="8596668" cy="3880773"/>
          </a:xfrm>
        </p:spPr>
        <p:txBody>
          <a:bodyPr/>
          <a:lstStyle/>
          <a:p>
            <a:r>
              <a:rPr lang="en-US" dirty="0" smtClean="0"/>
              <a:t>The Minecraft mod we focused was centered around the concept of mining with the use of quarries. </a:t>
            </a:r>
          </a:p>
          <a:p>
            <a:r>
              <a:rPr lang="en-US" dirty="0" smtClean="0"/>
              <a:t>Once blocks are mined, there are various thing that can be done with the individual types depending on the paths that are chosen</a:t>
            </a:r>
          </a:p>
          <a:p>
            <a:r>
              <a:rPr lang="en-US" dirty="0" smtClean="0"/>
              <a:t>The motivation behind our simulation was to simulate the mining process and try to find the most efficient uses of power, best bar output, and shortest time in system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632" y="3451731"/>
            <a:ext cx="6573944" cy="3482135"/>
          </a:xfrm>
          <a:prstGeom prst="rect">
            <a:avLst/>
          </a:prstGeom>
        </p:spPr>
      </p:pic>
    </p:spTree>
    <p:extLst>
      <p:ext uri="{BB962C8B-B14F-4D97-AF65-F5344CB8AC3E}">
        <p14:creationId xmlns:p14="http://schemas.microsoft.com/office/powerpoint/2010/main" val="221705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a:t>
            </a:r>
            <a:r>
              <a:rPr lang="en-US" dirty="0" smtClean="0"/>
              <a:t>Statement</a:t>
            </a:r>
            <a:endParaRPr lang="en-US" dirty="0"/>
          </a:p>
        </p:txBody>
      </p:sp>
      <p:sp>
        <p:nvSpPr>
          <p:cNvPr id="3" name="Content Placeholder 2"/>
          <p:cNvSpPr>
            <a:spLocks noGrp="1"/>
          </p:cNvSpPr>
          <p:nvPr>
            <p:ph idx="1"/>
          </p:nvPr>
        </p:nvSpPr>
        <p:spPr/>
        <p:txBody>
          <a:bodyPr/>
          <a:lstStyle/>
          <a:p>
            <a:r>
              <a:rPr lang="en-US" dirty="0" smtClean="0"/>
              <a:t>Our core problem that we were investigating was the most efficient way to use blocks mined from quarries we generated</a:t>
            </a:r>
          </a:p>
          <a:p>
            <a:r>
              <a:rPr lang="en-US" dirty="0" smtClean="0"/>
              <a:t>We used the game Minecraft to set up quarries and simulate our various methods of converting and refining the blocks we collected</a:t>
            </a:r>
          </a:p>
          <a:p>
            <a:r>
              <a:rPr lang="en-US" dirty="0" smtClean="0"/>
              <a:t>Minecraft allowed us the environment we needed to set up mining quarries and using a script we wrote, to mine and record the data we needed</a:t>
            </a:r>
          </a:p>
          <a:p>
            <a:r>
              <a:rPr lang="en-US" dirty="0" smtClean="0"/>
              <a:t>With this data we were able to model mining and block generation within our simulation</a:t>
            </a:r>
          </a:p>
          <a:p>
            <a:r>
              <a:rPr lang="en-US" dirty="0" smtClean="0"/>
              <a:t>Once we figured out how to simulate the mining and quarry portion of the simulation we next  moved onto optimizing the ways we utilize the blocks</a:t>
            </a:r>
            <a:endParaRPr lang="en-US" dirty="0"/>
          </a:p>
        </p:txBody>
      </p:sp>
    </p:spTree>
    <p:extLst>
      <p:ext uri="{BB962C8B-B14F-4D97-AF65-F5344CB8AC3E}">
        <p14:creationId xmlns:p14="http://schemas.microsoft.com/office/powerpoint/2010/main" val="297596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smtClean="0"/>
              <a:t>Statement</a:t>
            </a:r>
            <a:endParaRPr lang="en-US" dirty="0"/>
          </a:p>
        </p:txBody>
      </p:sp>
      <p:sp>
        <p:nvSpPr>
          <p:cNvPr id="3" name="Content Placeholder 2"/>
          <p:cNvSpPr>
            <a:spLocks noGrp="1"/>
          </p:cNvSpPr>
          <p:nvPr>
            <p:ph idx="1"/>
          </p:nvPr>
        </p:nvSpPr>
        <p:spPr/>
        <p:txBody>
          <a:bodyPr>
            <a:normAutofit/>
          </a:bodyPr>
          <a:lstStyle/>
          <a:p>
            <a:r>
              <a:rPr lang="en-US" dirty="0" smtClean="0"/>
              <a:t>With our mining done we now moved onto optimizing block usage, this was simulated in three ways, optimal power consumption, bar output, and </a:t>
            </a:r>
            <a:r>
              <a:rPr lang="en-US" dirty="0" smtClean="0"/>
              <a:t>time</a:t>
            </a:r>
            <a:endParaRPr lang="en-US" dirty="0" smtClean="0"/>
          </a:p>
          <a:p>
            <a:r>
              <a:rPr lang="en-US" dirty="0" smtClean="0"/>
              <a:t>For a background in power consumption, the machines used to shape and form the blocks into ingots and bars use various amounts of power</a:t>
            </a:r>
          </a:p>
          <a:p>
            <a:r>
              <a:rPr lang="en-US" dirty="0" smtClean="0"/>
              <a:t>Power is acquired via mining coal and EU blocks from the quarry</a:t>
            </a:r>
          </a:p>
          <a:p>
            <a:r>
              <a:rPr lang="en-US" dirty="0" smtClean="0"/>
              <a:t>For bar output, we are trying to find the best path to take the blocks or ore, and run them through multiple machines to find which combination of machines produces the most bars regardless of time or power consumption</a:t>
            </a:r>
          </a:p>
          <a:p>
            <a:r>
              <a:rPr lang="en-US" dirty="0" smtClean="0"/>
              <a:t>Finally for time optimization, we are simply aiming to find the shortest amount of time to put all of the blocks through the system and convert them into ores</a:t>
            </a:r>
          </a:p>
          <a:p>
            <a:endParaRPr lang="en-US" dirty="0"/>
          </a:p>
        </p:txBody>
      </p:sp>
    </p:spTree>
    <p:extLst>
      <p:ext uri="{BB962C8B-B14F-4D97-AF65-F5344CB8AC3E}">
        <p14:creationId xmlns:p14="http://schemas.microsoft.com/office/powerpoint/2010/main" val="370605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a:xfrm>
            <a:off x="677334" y="1374776"/>
            <a:ext cx="8596668" cy="3880773"/>
          </a:xfrm>
        </p:spPr>
        <p:txBody>
          <a:bodyPr/>
          <a:lstStyle/>
          <a:p>
            <a:r>
              <a:rPr lang="en-US" dirty="0" smtClean="0"/>
              <a:t>The initial issue behind beginning our project was acquiring data, as it was not a simulation in a real world we had to collect it from the game itself</a:t>
            </a:r>
          </a:p>
          <a:p>
            <a:r>
              <a:rPr lang="en-US" dirty="0" smtClean="0"/>
              <a:t>After some time spent trying to do it manually, we decided to write a script similar to what a quarry would to give us the data for the simulation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175" y="2900362"/>
            <a:ext cx="7795329" cy="4129088"/>
          </a:xfrm>
          <a:prstGeom prst="rect">
            <a:avLst/>
          </a:prstGeom>
        </p:spPr>
      </p:pic>
    </p:spTree>
    <p:extLst>
      <p:ext uri="{BB962C8B-B14F-4D97-AF65-F5344CB8AC3E}">
        <p14:creationId xmlns:p14="http://schemas.microsoft.com/office/powerpoint/2010/main" val="199832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lstStyle/>
          <a:p>
            <a:r>
              <a:rPr lang="en-US" dirty="0" smtClean="0"/>
              <a:t>Once the data was collected and averaged out over multiple quarries we began planning the simulation</a:t>
            </a:r>
          </a:p>
          <a:p>
            <a:r>
              <a:rPr lang="en-US" dirty="0" smtClean="0"/>
              <a:t>After several discussions we decided that our project would be event driven and that the times for the arrival of the blocks would be generated at the beginning of the program</a:t>
            </a:r>
          </a:p>
          <a:p>
            <a:r>
              <a:rPr lang="en-US" dirty="0" smtClean="0"/>
              <a:t>Using a priority queue we were able to sort the block arrival times</a:t>
            </a:r>
          </a:p>
          <a:p>
            <a:r>
              <a:rPr lang="en-US" dirty="0" smtClean="0"/>
              <a:t>As the simulation runs it pulls from the priority queue and executes certain things depending on the event</a:t>
            </a:r>
          </a:p>
          <a:p>
            <a:r>
              <a:rPr lang="en-US" dirty="0" smtClean="0"/>
              <a:t>A path structure we created allows us to set different routes and processes for the ores</a:t>
            </a:r>
            <a:endParaRPr lang="en-US" dirty="0"/>
          </a:p>
        </p:txBody>
      </p:sp>
    </p:spTree>
    <p:extLst>
      <p:ext uri="{BB962C8B-B14F-4D97-AF65-F5344CB8AC3E}">
        <p14:creationId xmlns:p14="http://schemas.microsoft.com/office/powerpoint/2010/main" val="372412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a:t>
            </a:r>
            <a:r>
              <a:rPr lang="en-US" dirty="0" smtClean="0"/>
              <a:t>Setup</a:t>
            </a:r>
            <a:endParaRPr lang="en-US" dirty="0"/>
          </a:p>
        </p:txBody>
      </p:sp>
      <p:sp>
        <p:nvSpPr>
          <p:cNvPr id="3" name="Content Placeholder 2"/>
          <p:cNvSpPr>
            <a:spLocks noGrp="1"/>
          </p:cNvSpPr>
          <p:nvPr>
            <p:ph idx="1"/>
          </p:nvPr>
        </p:nvSpPr>
        <p:spPr/>
        <p:txBody>
          <a:bodyPr/>
          <a:lstStyle/>
          <a:p>
            <a:r>
              <a:rPr lang="en-US" dirty="0" smtClean="0"/>
              <a:t>For our experimental setup we theorized that certain paths would be the best to optimize our multiple goals</a:t>
            </a:r>
          </a:p>
          <a:p>
            <a:r>
              <a:rPr lang="en-US" dirty="0" smtClean="0"/>
              <a:t>Our structure allowed for multiple paths to be taken through various machines which each utilized different amounts of power and took varying amoun</a:t>
            </a:r>
            <a:r>
              <a:rPr lang="en-US" dirty="0" smtClean="0"/>
              <a:t>ts of times</a:t>
            </a:r>
          </a:p>
          <a:p>
            <a:r>
              <a:rPr lang="en-US" dirty="0" smtClean="0"/>
              <a:t>Generators receive mined coal and produce the power we will use to work the other machines</a:t>
            </a:r>
          </a:p>
          <a:p>
            <a:r>
              <a:rPr lang="en-US" dirty="0" smtClean="0"/>
              <a:t>Furnaces take ores and dust and convert them into the bars that we are looking for</a:t>
            </a:r>
          </a:p>
          <a:p>
            <a:r>
              <a:rPr lang="en-US" dirty="0" smtClean="0"/>
              <a:t>Varying types of furnaces use varying amounts of power but also can output at more or less speeds than others</a:t>
            </a:r>
          </a:p>
          <a:p>
            <a:endParaRPr lang="en-US" dirty="0"/>
          </a:p>
        </p:txBody>
      </p:sp>
    </p:spTree>
    <p:extLst>
      <p:ext uri="{BB962C8B-B14F-4D97-AF65-F5344CB8AC3E}">
        <p14:creationId xmlns:p14="http://schemas.microsoft.com/office/powerpoint/2010/main" val="382321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a:t>
            </a:r>
            <a:endParaRPr lang="en-US" dirty="0"/>
          </a:p>
        </p:txBody>
      </p:sp>
      <p:sp>
        <p:nvSpPr>
          <p:cNvPr id="3" name="Content Placeholder 2"/>
          <p:cNvSpPr>
            <a:spLocks noGrp="1"/>
          </p:cNvSpPr>
          <p:nvPr>
            <p:ph idx="1"/>
          </p:nvPr>
        </p:nvSpPr>
        <p:spPr/>
        <p:txBody>
          <a:bodyPr/>
          <a:lstStyle/>
          <a:p>
            <a:r>
              <a:rPr lang="en-US" dirty="0" smtClean="0"/>
              <a:t>Machines are used to turn ore into dust</a:t>
            </a:r>
          </a:p>
          <a:p>
            <a:r>
              <a:rPr lang="en-US" dirty="0" smtClean="0"/>
              <a:t>Both ore and dust can be turned into bars, however, these machines allow a chance for the ore to be optimized and output more than just 1 bar</a:t>
            </a:r>
          </a:p>
          <a:p>
            <a:r>
              <a:rPr lang="en-US" dirty="0" smtClean="0"/>
              <a:t>The combination of these varying types of generators, furnaces, and machines are what comprise the varying paths we simulated and tested</a:t>
            </a:r>
          </a:p>
          <a:p>
            <a:r>
              <a:rPr lang="en-US" dirty="0" smtClean="0"/>
              <a:t>Once we finished the simulations of all of the possible paths we were able to ascertain which paths achieved the goals that we were looking for</a:t>
            </a:r>
          </a:p>
        </p:txBody>
      </p:sp>
    </p:spTree>
    <p:extLst>
      <p:ext uri="{BB962C8B-B14F-4D97-AF65-F5344CB8AC3E}">
        <p14:creationId xmlns:p14="http://schemas.microsoft.com/office/powerpoint/2010/main" val="184388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With the data we’ve gathered thus far, the results don’t show considerable variation in the total amount of bars produced</a:t>
            </a:r>
          </a:p>
          <a:p>
            <a:r>
              <a:rPr lang="en-US" dirty="0" smtClean="0"/>
              <a:t>As the simulations ran we found the most telling data was that of the power consumption along given routes</a:t>
            </a:r>
          </a:p>
          <a:p>
            <a:r>
              <a:rPr lang="en-US" dirty="0" smtClean="0"/>
              <a:t>With the combination of our data so far our conclusion is that the most efficient path in terms of power consumption and bar generation is the path of Machine Set 1, Furnace 2, and Generator 1</a:t>
            </a:r>
          </a:p>
          <a:p>
            <a:r>
              <a:rPr lang="en-US" dirty="0" smtClean="0"/>
              <a:t>We project that the setups will continue to have variable power and that there will eventually be at least 1 or 2 paths that produce significantly more or significantly less bars per run on average</a:t>
            </a:r>
          </a:p>
          <a:p>
            <a:endParaRPr lang="en-US" dirty="0"/>
          </a:p>
        </p:txBody>
      </p:sp>
    </p:spTree>
    <p:extLst>
      <p:ext uri="{BB962C8B-B14F-4D97-AF65-F5344CB8AC3E}">
        <p14:creationId xmlns:p14="http://schemas.microsoft.com/office/powerpoint/2010/main" val="13588591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1375</TotalTime>
  <Words>909</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MineCraft Simulation</vt:lpstr>
      <vt:lpstr>Motivation</vt:lpstr>
      <vt:lpstr>Problem Statement</vt:lpstr>
      <vt:lpstr>Problem Statement</vt:lpstr>
      <vt:lpstr>Approach</vt:lpstr>
      <vt:lpstr>Approach</vt:lpstr>
      <vt:lpstr>Experimental Setup</vt:lpstr>
      <vt:lpstr>Experimental Setup</vt:lpstr>
      <vt:lpstr>Results</vt:lpstr>
      <vt:lpstr>Results</vt:lpstr>
      <vt:lpstr>Discussion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MineCraft Simulation</dc:title>
  <dc:creator>Frank Torchia</dc:creator>
  <cp:lastModifiedBy>Frank Torchia</cp:lastModifiedBy>
  <cp:revision>16</cp:revision>
  <dcterms:created xsi:type="dcterms:W3CDTF">2016-04-18T22:17:24Z</dcterms:created>
  <dcterms:modified xsi:type="dcterms:W3CDTF">2016-04-21T00:54:06Z</dcterms:modified>
</cp:coreProperties>
</file>