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55620B-C92A-4A8D-A6F7-82B998C4F48B}" v="185" dt="2019-10-31T03:40:11.7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o Zhang" userId="8f435c00-c005-43b7-9a5b-cc5447e355c2" providerId="ADAL" clId="{8455620B-C92A-4A8D-A6F7-82B998C4F48B}"/>
    <pc:docChg chg="undo custSel addSld delSld modSld">
      <pc:chgData name="Chao Zhang" userId="8f435c00-c005-43b7-9a5b-cc5447e355c2" providerId="ADAL" clId="{8455620B-C92A-4A8D-A6F7-82B998C4F48B}" dt="2019-10-31T03:41:02.629" v="682" actId="20577"/>
      <pc:docMkLst>
        <pc:docMk/>
      </pc:docMkLst>
      <pc:sldChg chg="addSp delSp modSp">
        <pc:chgData name="Chao Zhang" userId="8f435c00-c005-43b7-9a5b-cc5447e355c2" providerId="ADAL" clId="{8455620B-C92A-4A8D-A6F7-82B998C4F48B}" dt="2019-10-31T03:41:02.629" v="682" actId="20577"/>
        <pc:sldMkLst>
          <pc:docMk/>
          <pc:sldMk cId="1191462033" sldId="256"/>
        </pc:sldMkLst>
        <pc:spChg chg="add mod topLvl">
          <ac:chgData name="Chao Zhang" userId="8f435c00-c005-43b7-9a5b-cc5447e355c2" providerId="ADAL" clId="{8455620B-C92A-4A8D-A6F7-82B998C4F48B}" dt="2019-10-31T03:08:51.505" v="396" actId="164"/>
          <ac:spMkLst>
            <pc:docMk/>
            <pc:sldMk cId="1191462033" sldId="256"/>
            <ac:spMk id="2" creationId="{2E281996-39E6-427C-ACD5-B4725EC7322E}"/>
          </ac:spMkLst>
        </pc:spChg>
        <pc:spChg chg="add mod">
          <ac:chgData name="Chao Zhang" userId="8f435c00-c005-43b7-9a5b-cc5447e355c2" providerId="ADAL" clId="{8455620B-C92A-4A8D-A6F7-82B998C4F48B}" dt="2019-10-31T03:29:11.911" v="567" actId="164"/>
          <ac:spMkLst>
            <pc:docMk/>
            <pc:sldMk cId="1191462033" sldId="256"/>
            <ac:spMk id="6" creationId="{2F08852A-A369-424C-9105-5055BA15E1FD}"/>
          </ac:spMkLst>
        </pc:spChg>
        <pc:spChg chg="add mod">
          <ac:chgData name="Chao Zhang" userId="8f435c00-c005-43b7-9a5b-cc5447e355c2" providerId="ADAL" clId="{8455620B-C92A-4A8D-A6F7-82B998C4F48B}" dt="2019-10-31T03:38:02.996" v="652" actId="2711"/>
          <ac:spMkLst>
            <pc:docMk/>
            <pc:sldMk cId="1191462033" sldId="256"/>
            <ac:spMk id="25" creationId="{7374883E-3674-43A9-9269-B98E4A413A91}"/>
          </ac:spMkLst>
        </pc:spChg>
        <pc:spChg chg="add del mod topLvl">
          <ac:chgData name="Chao Zhang" userId="8f435c00-c005-43b7-9a5b-cc5447e355c2" providerId="ADAL" clId="{8455620B-C92A-4A8D-A6F7-82B998C4F48B}" dt="2019-10-30T02:13:48.505" v="224" actId="478"/>
          <ac:spMkLst>
            <pc:docMk/>
            <pc:sldMk cId="1191462033" sldId="256"/>
            <ac:spMk id="27" creationId="{5079BF80-B9AE-4696-BBE0-7F1E5818A134}"/>
          </ac:spMkLst>
        </pc:spChg>
        <pc:spChg chg="add del mod topLvl">
          <ac:chgData name="Chao Zhang" userId="8f435c00-c005-43b7-9a5b-cc5447e355c2" providerId="ADAL" clId="{8455620B-C92A-4A8D-A6F7-82B998C4F48B}" dt="2019-10-30T02:13:49.752" v="225" actId="478"/>
          <ac:spMkLst>
            <pc:docMk/>
            <pc:sldMk cId="1191462033" sldId="256"/>
            <ac:spMk id="28" creationId="{71C6E032-F7FC-41F3-B2FC-EC3E948D84E5}"/>
          </ac:spMkLst>
        </pc:spChg>
        <pc:spChg chg="add del mod topLvl">
          <ac:chgData name="Chao Zhang" userId="8f435c00-c005-43b7-9a5b-cc5447e355c2" providerId="ADAL" clId="{8455620B-C92A-4A8D-A6F7-82B998C4F48B}" dt="2019-10-30T02:13:50.903" v="226" actId="478"/>
          <ac:spMkLst>
            <pc:docMk/>
            <pc:sldMk cId="1191462033" sldId="256"/>
            <ac:spMk id="29" creationId="{9684D43F-9EFF-4838-9A4C-1546FCC995BD}"/>
          </ac:spMkLst>
        </pc:spChg>
        <pc:spChg chg="add mod topLvl">
          <ac:chgData name="Chao Zhang" userId="8f435c00-c005-43b7-9a5b-cc5447e355c2" providerId="ADAL" clId="{8455620B-C92A-4A8D-A6F7-82B998C4F48B}" dt="2019-10-31T03:11:09.418" v="417" actId="1076"/>
          <ac:spMkLst>
            <pc:docMk/>
            <pc:sldMk cId="1191462033" sldId="256"/>
            <ac:spMk id="30" creationId="{99A5D0F7-8523-49B7-AB4F-5072732E9A5B}"/>
          </ac:spMkLst>
        </pc:spChg>
        <pc:spChg chg="add mod topLvl">
          <ac:chgData name="Chao Zhang" userId="8f435c00-c005-43b7-9a5b-cc5447e355c2" providerId="ADAL" clId="{8455620B-C92A-4A8D-A6F7-82B998C4F48B}" dt="2019-10-31T03:11:27.446" v="421" actId="1076"/>
          <ac:spMkLst>
            <pc:docMk/>
            <pc:sldMk cId="1191462033" sldId="256"/>
            <ac:spMk id="31" creationId="{811D4DEA-D23F-4CF7-92D8-016EE29C80EF}"/>
          </ac:spMkLst>
        </pc:spChg>
        <pc:spChg chg="add mod topLvl">
          <ac:chgData name="Chao Zhang" userId="8f435c00-c005-43b7-9a5b-cc5447e355c2" providerId="ADAL" clId="{8455620B-C92A-4A8D-A6F7-82B998C4F48B}" dt="2019-10-31T03:11:36.194" v="423" actId="1076"/>
          <ac:spMkLst>
            <pc:docMk/>
            <pc:sldMk cId="1191462033" sldId="256"/>
            <ac:spMk id="32" creationId="{1F0AE3BB-BDAB-45C5-8106-5F55CCF0D6BF}"/>
          </ac:spMkLst>
        </pc:spChg>
        <pc:spChg chg="add mod topLvl">
          <ac:chgData name="Chao Zhang" userId="8f435c00-c005-43b7-9a5b-cc5447e355c2" providerId="ADAL" clId="{8455620B-C92A-4A8D-A6F7-82B998C4F48B}" dt="2019-10-31T03:11:53.537" v="426" actId="20577"/>
          <ac:spMkLst>
            <pc:docMk/>
            <pc:sldMk cId="1191462033" sldId="256"/>
            <ac:spMk id="33" creationId="{A586D7A2-ABC7-4282-96F6-B7A208F80E9F}"/>
          </ac:spMkLst>
        </pc:spChg>
        <pc:spChg chg="add del mod topLvl">
          <ac:chgData name="Chao Zhang" userId="8f435c00-c005-43b7-9a5b-cc5447e355c2" providerId="ADAL" clId="{8455620B-C92A-4A8D-A6F7-82B998C4F48B}" dt="2019-10-30T02:22:21.795" v="258" actId="478"/>
          <ac:spMkLst>
            <pc:docMk/>
            <pc:sldMk cId="1191462033" sldId="256"/>
            <ac:spMk id="34" creationId="{507BE007-5D0D-4BA4-B2DC-118B51991DFC}"/>
          </ac:spMkLst>
        </pc:spChg>
        <pc:spChg chg="add del mod topLvl">
          <ac:chgData name="Chao Zhang" userId="8f435c00-c005-43b7-9a5b-cc5447e355c2" providerId="ADAL" clId="{8455620B-C92A-4A8D-A6F7-82B998C4F48B}" dt="2019-10-30T02:18:03.893" v="243" actId="478"/>
          <ac:spMkLst>
            <pc:docMk/>
            <pc:sldMk cId="1191462033" sldId="256"/>
            <ac:spMk id="35" creationId="{0E6A2AD6-8F20-4E3D-964E-8A60F9959E32}"/>
          </ac:spMkLst>
        </pc:spChg>
        <pc:spChg chg="add del mod topLvl">
          <ac:chgData name="Chao Zhang" userId="8f435c00-c005-43b7-9a5b-cc5447e355c2" providerId="ADAL" clId="{8455620B-C92A-4A8D-A6F7-82B998C4F48B}" dt="2019-10-30T02:13:03.820" v="217" actId="478"/>
          <ac:spMkLst>
            <pc:docMk/>
            <pc:sldMk cId="1191462033" sldId="256"/>
            <ac:spMk id="36" creationId="{6DF4649A-0239-44D4-A74B-E4D9AF031D65}"/>
          </ac:spMkLst>
        </pc:spChg>
        <pc:spChg chg="add del mod topLvl">
          <ac:chgData name="Chao Zhang" userId="8f435c00-c005-43b7-9a5b-cc5447e355c2" providerId="ADAL" clId="{8455620B-C92A-4A8D-A6F7-82B998C4F48B}" dt="2019-10-30T02:13:52.791" v="227" actId="478"/>
          <ac:spMkLst>
            <pc:docMk/>
            <pc:sldMk cId="1191462033" sldId="256"/>
            <ac:spMk id="37" creationId="{348CF70B-00C0-4ABD-95FC-0AB8369D8D21}"/>
          </ac:spMkLst>
        </pc:spChg>
        <pc:spChg chg="add del mod topLvl">
          <ac:chgData name="Chao Zhang" userId="8f435c00-c005-43b7-9a5b-cc5447e355c2" providerId="ADAL" clId="{8455620B-C92A-4A8D-A6F7-82B998C4F48B}" dt="2019-10-30T02:13:54.527" v="228" actId="478"/>
          <ac:spMkLst>
            <pc:docMk/>
            <pc:sldMk cId="1191462033" sldId="256"/>
            <ac:spMk id="38" creationId="{AFE1E1BB-87FA-491B-90A0-AB946139A909}"/>
          </ac:spMkLst>
        </pc:spChg>
        <pc:spChg chg="add mod">
          <ac:chgData name="Chao Zhang" userId="8f435c00-c005-43b7-9a5b-cc5447e355c2" providerId="ADAL" clId="{8455620B-C92A-4A8D-A6F7-82B998C4F48B}" dt="2019-10-31T03:29:11.911" v="567" actId="164"/>
          <ac:spMkLst>
            <pc:docMk/>
            <pc:sldMk cId="1191462033" sldId="256"/>
            <ac:spMk id="43" creationId="{D55891AD-D971-4FE0-B50D-FBC2654B6AF2}"/>
          </ac:spMkLst>
        </pc:spChg>
        <pc:spChg chg="add del mod topLvl">
          <ac:chgData name="Chao Zhang" userId="8f435c00-c005-43b7-9a5b-cc5447e355c2" providerId="ADAL" clId="{8455620B-C92A-4A8D-A6F7-82B998C4F48B}" dt="2019-10-30T02:23:43.899" v="270" actId="478"/>
          <ac:spMkLst>
            <pc:docMk/>
            <pc:sldMk cId="1191462033" sldId="256"/>
            <ac:spMk id="43" creationId="{FF37F0B9-56CA-4F35-BC87-FE9DF31BBEF0}"/>
          </ac:spMkLst>
        </pc:spChg>
        <pc:spChg chg="add del mod">
          <ac:chgData name="Chao Zhang" userId="8f435c00-c005-43b7-9a5b-cc5447e355c2" providerId="ADAL" clId="{8455620B-C92A-4A8D-A6F7-82B998C4F48B}" dt="2019-10-24T00:51:14.516" v="114" actId="478"/>
          <ac:spMkLst>
            <pc:docMk/>
            <pc:sldMk cId="1191462033" sldId="256"/>
            <ac:spMk id="44" creationId="{0337CF2D-72B6-43C6-BB79-6645CEE11A80}"/>
          </ac:spMkLst>
        </pc:spChg>
        <pc:spChg chg="add del mod topLvl">
          <ac:chgData name="Chao Zhang" userId="8f435c00-c005-43b7-9a5b-cc5447e355c2" providerId="ADAL" clId="{8455620B-C92A-4A8D-A6F7-82B998C4F48B}" dt="2019-10-31T03:04:19.460" v="360" actId="478"/>
          <ac:spMkLst>
            <pc:docMk/>
            <pc:sldMk cId="1191462033" sldId="256"/>
            <ac:spMk id="44" creationId="{B3130952-07BB-4C5C-B82C-D5B3F22BD347}"/>
          </ac:spMkLst>
        </pc:spChg>
        <pc:spChg chg="add del mod">
          <ac:chgData name="Chao Zhang" userId="8f435c00-c005-43b7-9a5b-cc5447e355c2" providerId="ADAL" clId="{8455620B-C92A-4A8D-A6F7-82B998C4F48B}" dt="2019-10-24T00:50:44.372" v="109" actId="478"/>
          <ac:spMkLst>
            <pc:docMk/>
            <pc:sldMk cId="1191462033" sldId="256"/>
            <ac:spMk id="45" creationId="{1AB9F2F2-9C7E-4DC0-91EE-02E8F0BA2BAC}"/>
          </ac:spMkLst>
        </pc:spChg>
        <pc:spChg chg="add del mod topLvl">
          <ac:chgData name="Chao Zhang" userId="8f435c00-c005-43b7-9a5b-cc5447e355c2" providerId="ADAL" clId="{8455620B-C92A-4A8D-A6F7-82B998C4F48B}" dt="2019-10-31T03:04:24.524" v="362" actId="478"/>
          <ac:spMkLst>
            <pc:docMk/>
            <pc:sldMk cId="1191462033" sldId="256"/>
            <ac:spMk id="45" creationId="{DE96AE91-969F-4CA5-A8EF-F411CF25D11B}"/>
          </ac:spMkLst>
        </pc:spChg>
        <pc:spChg chg="add mod topLvl">
          <ac:chgData name="Chao Zhang" userId="8f435c00-c005-43b7-9a5b-cc5447e355c2" providerId="ADAL" clId="{8455620B-C92A-4A8D-A6F7-82B998C4F48B}" dt="2019-10-31T03:12:06.280" v="428" actId="1076"/>
          <ac:spMkLst>
            <pc:docMk/>
            <pc:sldMk cId="1191462033" sldId="256"/>
            <ac:spMk id="46" creationId="{87FDD0F5-B6CC-4D7F-B8AF-4570F9DD1837}"/>
          </ac:spMkLst>
        </pc:spChg>
        <pc:spChg chg="add mod topLvl">
          <ac:chgData name="Chao Zhang" userId="8f435c00-c005-43b7-9a5b-cc5447e355c2" providerId="ADAL" clId="{8455620B-C92A-4A8D-A6F7-82B998C4F48B}" dt="2019-10-31T03:12:17.340" v="430" actId="1076"/>
          <ac:spMkLst>
            <pc:docMk/>
            <pc:sldMk cId="1191462033" sldId="256"/>
            <ac:spMk id="47" creationId="{29AA7D15-E161-4D4D-A391-5805D855E42D}"/>
          </ac:spMkLst>
        </pc:spChg>
        <pc:spChg chg="add mod topLvl">
          <ac:chgData name="Chao Zhang" userId="8f435c00-c005-43b7-9a5b-cc5447e355c2" providerId="ADAL" clId="{8455620B-C92A-4A8D-A6F7-82B998C4F48B}" dt="2019-10-31T03:12:33.549" v="434" actId="1076"/>
          <ac:spMkLst>
            <pc:docMk/>
            <pc:sldMk cId="1191462033" sldId="256"/>
            <ac:spMk id="48" creationId="{EEEE8116-5830-4EA5-914B-24B30DBE09B0}"/>
          </ac:spMkLst>
        </pc:spChg>
        <pc:spChg chg="add mod topLvl">
          <ac:chgData name="Chao Zhang" userId="8f435c00-c005-43b7-9a5b-cc5447e355c2" providerId="ADAL" clId="{8455620B-C92A-4A8D-A6F7-82B998C4F48B}" dt="2019-10-31T03:12:38.206" v="435"/>
          <ac:spMkLst>
            <pc:docMk/>
            <pc:sldMk cId="1191462033" sldId="256"/>
            <ac:spMk id="49" creationId="{FCB41655-2EB3-4F93-8379-9C72231730CE}"/>
          </ac:spMkLst>
        </pc:spChg>
        <pc:spChg chg="add mod">
          <ac:chgData name="Chao Zhang" userId="8f435c00-c005-43b7-9a5b-cc5447e355c2" providerId="ADAL" clId="{8455620B-C92A-4A8D-A6F7-82B998C4F48B}" dt="2019-10-31T03:08:51.505" v="396" actId="164"/>
          <ac:spMkLst>
            <pc:docMk/>
            <pc:sldMk cId="1191462033" sldId="256"/>
            <ac:spMk id="50" creationId="{2CA62BAC-997E-4F92-9E14-8502D60D5F0C}"/>
          </ac:spMkLst>
        </pc:spChg>
        <pc:spChg chg="add del mod topLvl">
          <ac:chgData name="Chao Zhang" userId="8f435c00-c005-43b7-9a5b-cc5447e355c2" providerId="ADAL" clId="{8455620B-C92A-4A8D-A6F7-82B998C4F48B}" dt="2019-10-30T02:23:49.755" v="274" actId="478"/>
          <ac:spMkLst>
            <pc:docMk/>
            <pc:sldMk cId="1191462033" sldId="256"/>
            <ac:spMk id="50" creationId="{CBFFF3F8-AD09-43DE-B3DB-A91BD3B4E724}"/>
          </ac:spMkLst>
        </pc:spChg>
        <pc:spChg chg="add del mod topLvl">
          <ac:chgData name="Chao Zhang" userId="8f435c00-c005-43b7-9a5b-cc5447e355c2" providerId="ADAL" clId="{8455620B-C92A-4A8D-A6F7-82B998C4F48B}" dt="2019-10-30T02:23:47.867" v="273" actId="478"/>
          <ac:spMkLst>
            <pc:docMk/>
            <pc:sldMk cId="1191462033" sldId="256"/>
            <ac:spMk id="51" creationId="{3AF8301D-ADC6-4F4B-84E8-BF405218ADE6}"/>
          </ac:spMkLst>
        </pc:spChg>
        <pc:spChg chg="add mod">
          <ac:chgData name="Chao Zhang" userId="8f435c00-c005-43b7-9a5b-cc5447e355c2" providerId="ADAL" clId="{8455620B-C92A-4A8D-A6F7-82B998C4F48B}" dt="2019-10-31T03:08:51.505" v="396" actId="164"/>
          <ac:spMkLst>
            <pc:docMk/>
            <pc:sldMk cId="1191462033" sldId="256"/>
            <ac:spMk id="51" creationId="{B0BB3B4B-CFE7-45FE-B0F0-1C28F2FA731F}"/>
          </ac:spMkLst>
        </pc:spChg>
        <pc:spChg chg="add del mod">
          <ac:chgData name="Chao Zhang" userId="8f435c00-c005-43b7-9a5b-cc5447e355c2" providerId="ADAL" clId="{8455620B-C92A-4A8D-A6F7-82B998C4F48B}" dt="2019-10-30T02:13:10.985" v="220" actId="478"/>
          <ac:spMkLst>
            <pc:docMk/>
            <pc:sldMk cId="1191462033" sldId="256"/>
            <ac:spMk id="52" creationId="{3B4A0926-65DE-400C-8D29-4EB4DE8489B1}"/>
          </ac:spMkLst>
        </pc:spChg>
        <pc:spChg chg="add mod">
          <ac:chgData name="Chao Zhang" userId="8f435c00-c005-43b7-9a5b-cc5447e355c2" providerId="ADAL" clId="{8455620B-C92A-4A8D-A6F7-82B998C4F48B}" dt="2019-10-31T03:08:57.835" v="397" actId="164"/>
          <ac:spMkLst>
            <pc:docMk/>
            <pc:sldMk cId="1191462033" sldId="256"/>
            <ac:spMk id="52" creationId="{6821D707-D5D8-4440-BA92-6B51BB559378}"/>
          </ac:spMkLst>
        </pc:spChg>
        <pc:spChg chg="add mod">
          <ac:chgData name="Chao Zhang" userId="8f435c00-c005-43b7-9a5b-cc5447e355c2" providerId="ADAL" clId="{8455620B-C92A-4A8D-A6F7-82B998C4F48B}" dt="2019-10-31T03:08:57.835" v="397" actId="164"/>
          <ac:spMkLst>
            <pc:docMk/>
            <pc:sldMk cId="1191462033" sldId="256"/>
            <ac:spMk id="53" creationId="{677687FB-EBBD-42CF-A114-3D2E43B90B11}"/>
          </ac:spMkLst>
        </pc:spChg>
        <pc:spChg chg="add del mod topLvl">
          <ac:chgData name="Chao Zhang" userId="8f435c00-c005-43b7-9a5b-cc5447e355c2" providerId="ADAL" clId="{8455620B-C92A-4A8D-A6F7-82B998C4F48B}" dt="2019-10-30T02:23:45.500" v="271" actId="478"/>
          <ac:spMkLst>
            <pc:docMk/>
            <pc:sldMk cId="1191462033" sldId="256"/>
            <ac:spMk id="53" creationId="{AC998675-8014-470B-A5F2-0D2535332772}"/>
          </ac:spMkLst>
        </pc:spChg>
        <pc:spChg chg="add del mod topLvl">
          <ac:chgData name="Chao Zhang" userId="8f435c00-c005-43b7-9a5b-cc5447e355c2" providerId="ADAL" clId="{8455620B-C92A-4A8D-A6F7-82B998C4F48B}" dt="2019-10-31T03:05:18.748" v="372" actId="478"/>
          <ac:spMkLst>
            <pc:docMk/>
            <pc:sldMk cId="1191462033" sldId="256"/>
            <ac:spMk id="54" creationId="{09642DAD-5051-4927-A1C0-8777DDE39574}"/>
          </ac:spMkLst>
        </pc:spChg>
        <pc:spChg chg="add del mod">
          <ac:chgData name="Chao Zhang" userId="8f435c00-c005-43b7-9a5b-cc5447e355c2" providerId="ADAL" clId="{8455620B-C92A-4A8D-A6F7-82B998C4F48B}" dt="2019-10-24T00:50:57.114" v="111" actId="478"/>
          <ac:spMkLst>
            <pc:docMk/>
            <pc:sldMk cId="1191462033" sldId="256"/>
            <ac:spMk id="54" creationId="{D29BFC4A-6BBF-4AD7-9387-CBA39DAA7193}"/>
          </ac:spMkLst>
        </pc:spChg>
        <pc:spChg chg="add del mod">
          <ac:chgData name="Chao Zhang" userId="8f435c00-c005-43b7-9a5b-cc5447e355c2" providerId="ADAL" clId="{8455620B-C92A-4A8D-A6F7-82B998C4F48B}" dt="2019-10-31T03:03:18.309" v="349" actId="478"/>
          <ac:spMkLst>
            <pc:docMk/>
            <pc:sldMk cId="1191462033" sldId="256"/>
            <ac:spMk id="55" creationId="{A5F8522B-3956-44BF-9FD9-555F1210218A}"/>
          </ac:spMkLst>
        </pc:spChg>
        <pc:spChg chg="add del mod topLvl">
          <ac:chgData name="Chao Zhang" userId="8f435c00-c005-43b7-9a5b-cc5447e355c2" providerId="ADAL" clId="{8455620B-C92A-4A8D-A6F7-82B998C4F48B}" dt="2019-10-31T03:05:17.011" v="371" actId="478"/>
          <ac:spMkLst>
            <pc:docMk/>
            <pc:sldMk cId="1191462033" sldId="256"/>
            <ac:spMk id="56" creationId="{DE747B87-609D-4297-BC44-7286FD2FAAA1}"/>
          </ac:spMkLst>
        </pc:spChg>
        <pc:spChg chg="add del mod topLvl">
          <ac:chgData name="Chao Zhang" userId="8f435c00-c005-43b7-9a5b-cc5447e355c2" providerId="ADAL" clId="{8455620B-C92A-4A8D-A6F7-82B998C4F48B}" dt="2019-10-30T02:23:46.355" v="272" actId="478"/>
          <ac:spMkLst>
            <pc:docMk/>
            <pc:sldMk cId="1191462033" sldId="256"/>
            <ac:spMk id="57" creationId="{3DF02563-DEEA-4A47-A4BA-13576430BD27}"/>
          </ac:spMkLst>
        </pc:spChg>
        <pc:spChg chg="add mod">
          <ac:chgData name="Chao Zhang" userId="8f435c00-c005-43b7-9a5b-cc5447e355c2" providerId="ADAL" clId="{8455620B-C92A-4A8D-A6F7-82B998C4F48B}" dt="2019-10-31T03:08:51.505" v="396" actId="164"/>
          <ac:spMkLst>
            <pc:docMk/>
            <pc:sldMk cId="1191462033" sldId="256"/>
            <ac:spMk id="57" creationId="{4D203D24-976B-430A-BE33-BBA345C2AAF5}"/>
          </ac:spMkLst>
        </pc:spChg>
        <pc:spChg chg="add mod">
          <ac:chgData name="Chao Zhang" userId="8f435c00-c005-43b7-9a5b-cc5447e355c2" providerId="ADAL" clId="{8455620B-C92A-4A8D-A6F7-82B998C4F48B}" dt="2019-10-31T03:08:51.505" v="396" actId="164"/>
          <ac:spMkLst>
            <pc:docMk/>
            <pc:sldMk cId="1191462033" sldId="256"/>
            <ac:spMk id="58" creationId="{5C572458-DA5A-4995-87C2-5D53F312A5A1}"/>
          </ac:spMkLst>
        </pc:spChg>
        <pc:spChg chg="add del mod topLvl">
          <ac:chgData name="Chao Zhang" userId="8f435c00-c005-43b7-9a5b-cc5447e355c2" providerId="ADAL" clId="{8455620B-C92A-4A8D-A6F7-82B998C4F48B}" dt="2019-10-30T02:26:29.418" v="296" actId="478"/>
          <ac:spMkLst>
            <pc:docMk/>
            <pc:sldMk cId="1191462033" sldId="256"/>
            <ac:spMk id="58" creationId="{751DC80D-1A2F-46DF-B5AE-98BCA3FD08E0}"/>
          </ac:spMkLst>
        </pc:spChg>
        <pc:spChg chg="add mod">
          <ac:chgData name="Chao Zhang" userId="8f435c00-c005-43b7-9a5b-cc5447e355c2" providerId="ADAL" clId="{8455620B-C92A-4A8D-A6F7-82B998C4F48B}" dt="2019-10-31T03:08:57.835" v="397" actId="164"/>
          <ac:spMkLst>
            <pc:docMk/>
            <pc:sldMk cId="1191462033" sldId="256"/>
            <ac:spMk id="59" creationId="{FA852A70-57E1-4D5C-A043-88AE4FBD4C8D}"/>
          </ac:spMkLst>
        </pc:spChg>
        <pc:spChg chg="add del mod topLvl">
          <ac:chgData name="Chao Zhang" userId="8f435c00-c005-43b7-9a5b-cc5447e355c2" providerId="ADAL" clId="{8455620B-C92A-4A8D-A6F7-82B998C4F48B}" dt="2019-10-31T03:05:25.109" v="374" actId="478"/>
          <ac:spMkLst>
            <pc:docMk/>
            <pc:sldMk cId="1191462033" sldId="256"/>
            <ac:spMk id="60" creationId="{093D065B-EB85-44CB-B3D5-CD17E0162B3E}"/>
          </ac:spMkLst>
        </pc:spChg>
        <pc:spChg chg="add del mod">
          <ac:chgData name="Chao Zhang" userId="8f435c00-c005-43b7-9a5b-cc5447e355c2" providerId="ADAL" clId="{8455620B-C92A-4A8D-A6F7-82B998C4F48B}" dt="2019-10-31T03:07:41.796" v="394" actId="478"/>
          <ac:spMkLst>
            <pc:docMk/>
            <pc:sldMk cId="1191462033" sldId="256"/>
            <ac:spMk id="61" creationId="{F6DADED0-B9D7-4681-A2CD-1E6178E86AF5}"/>
          </ac:spMkLst>
        </pc:spChg>
        <pc:spChg chg="add del mod">
          <ac:chgData name="Chao Zhang" userId="8f435c00-c005-43b7-9a5b-cc5447e355c2" providerId="ADAL" clId="{8455620B-C92A-4A8D-A6F7-82B998C4F48B}" dt="2019-10-31T03:07:25.683" v="391" actId="478"/>
          <ac:spMkLst>
            <pc:docMk/>
            <pc:sldMk cId="1191462033" sldId="256"/>
            <ac:spMk id="62" creationId="{2C0D3657-4527-4380-9EB1-888007D2E61A}"/>
          </ac:spMkLst>
        </pc:spChg>
        <pc:spChg chg="add mod">
          <ac:chgData name="Chao Zhang" userId="8f435c00-c005-43b7-9a5b-cc5447e355c2" providerId="ADAL" clId="{8455620B-C92A-4A8D-A6F7-82B998C4F48B}" dt="2019-10-31T03:29:42.625" v="570" actId="164"/>
          <ac:spMkLst>
            <pc:docMk/>
            <pc:sldMk cId="1191462033" sldId="256"/>
            <ac:spMk id="63" creationId="{AB7F0269-DBDE-42F2-942F-BB2E0D0DD83F}"/>
          </ac:spMkLst>
        </pc:spChg>
        <pc:spChg chg="add mod">
          <ac:chgData name="Chao Zhang" userId="8f435c00-c005-43b7-9a5b-cc5447e355c2" providerId="ADAL" clId="{8455620B-C92A-4A8D-A6F7-82B998C4F48B}" dt="2019-10-31T03:08:51.505" v="396" actId="164"/>
          <ac:spMkLst>
            <pc:docMk/>
            <pc:sldMk cId="1191462033" sldId="256"/>
            <ac:spMk id="64" creationId="{350192C2-9E23-45A6-AFD1-80CBE0DEE763}"/>
          </ac:spMkLst>
        </pc:spChg>
        <pc:spChg chg="add mod ord">
          <ac:chgData name="Chao Zhang" userId="8f435c00-c005-43b7-9a5b-cc5447e355c2" providerId="ADAL" clId="{8455620B-C92A-4A8D-A6F7-82B998C4F48B}" dt="2019-10-31T03:08:51.505" v="396" actId="164"/>
          <ac:spMkLst>
            <pc:docMk/>
            <pc:sldMk cId="1191462033" sldId="256"/>
            <ac:spMk id="65" creationId="{84BE48FD-7FC8-4B6A-A9E1-9134527E6C6F}"/>
          </ac:spMkLst>
        </pc:spChg>
        <pc:spChg chg="add del mod">
          <ac:chgData name="Chao Zhang" userId="8f435c00-c005-43b7-9a5b-cc5447e355c2" providerId="ADAL" clId="{8455620B-C92A-4A8D-A6F7-82B998C4F48B}" dt="2019-10-31T03:03:31.572" v="352" actId="478"/>
          <ac:spMkLst>
            <pc:docMk/>
            <pc:sldMk cId="1191462033" sldId="256"/>
            <ac:spMk id="66" creationId="{81DF17C9-A9D7-4EE7-A569-2EB49818EF7A}"/>
          </ac:spMkLst>
        </pc:spChg>
        <pc:spChg chg="add mod ord">
          <ac:chgData name="Chao Zhang" userId="8f435c00-c005-43b7-9a5b-cc5447e355c2" providerId="ADAL" clId="{8455620B-C92A-4A8D-A6F7-82B998C4F48B}" dt="2019-10-31T03:08:51.505" v="396" actId="164"/>
          <ac:spMkLst>
            <pc:docMk/>
            <pc:sldMk cId="1191462033" sldId="256"/>
            <ac:spMk id="67" creationId="{FA39F5FA-B403-4040-9429-4654DCB4D950}"/>
          </ac:spMkLst>
        </pc:spChg>
        <pc:spChg chg="add mod ord">
          <ac:chgData name="Chao Zhang" userId="8f435c00-c005-43b7-9a5b-cc5447e355c2" providerId="ADAL" clId="{8455620B-C92A-4A8D-A6F7-82B998C4F48B}" dt="2019-10-31T03:08:51.505" v="396" actId="164"/>
          <ac:spMkLst>
            <pc:docMk/>
            <pc:sldMk cId="1191462033" sldId="256"/>
            <ac:spMk id="68" creationId="{B55FFAB8-576B-4B09-A01A-0E16A3D74295}"/>
          </ac:spMkLst>
        </pc:spChg>
        <pc:spChg chg="add mod ord">
          <ac:chgData name="Chao Zhang" userId="8f435c00-c005-43b7-9a5b-cc5447e355c2" providerId="ADAL" clId="{8455620B-C92A-4A8D-A6F7-82B998C4F48B}" dt="2019-10-31T03:08:57.835" v="397" actId="164"/>
          <ac:spMkLst>
            <pc:docMk/>
            <pc:sldMk cId="1191462033" sldId="256"/>
            <ac:spMk id="70" creationId="{63361A5F-5D28-464C-8674-7E18B05BFBB5}"/>
          </ac:spMkLst>
        </pc:spChg>
        <pc:spChg chg="add del mod">
          <ac:chgData name="Chao Zhang" userId="8f435c00-c005-43b7-9a5b-cc5447e355c2" providerId="ADAL" clId="{8455620B-C92A-4A8D-A6F7-82B998C4F48B}" dt="2019-10-31T03:04:26.412" v="363" actId="478"/>
          <ac:spMkLst>
            <pc:docMk/>
            <pc:sldMk cId="1191462033" sldId="256"/>
            <ac:spMk id="71" creationId="{1904AF0E-B63A-4571-B205-33955130F0A1}"/>
          </ac:spMkLst>
        </pc:spChg>
        <pc:spChg chg="add mod">
          <ac:chgData name="Chao Zhang" userId="8f435c00-c005-43b7-9a5b-cc5447e355c2" providerId="ADAL" clId="{8455620B-C92A-4A8D-A6F7-82B998C4F48B}" dt="2019-10-31T03:08:57.835" v="397" actId="164"/>
          <ac:spMkLst>
            <pc:docMk/>
            <pc:sldMk cId="1191462033" sldId="256"/>
            <ac:spMk id="72" creationId="{AC601959-112E-4543-92A7-E8709D7EF0FA}"/>
          </ac:spMkLst>
        </pc:spChg>
        <pc:spChg chg="add mod">
          <ac:chgData name="Chao Zhang" userId="8f435c00-c005-43b7-9a5b-cc5447e355c2" providerId="ADAL" clId="{8455620B-C92A-4A8D-A6F7-82B998C4F48B}" dt="2019-10-31T03:08:57.835" v="397" actId="164"/>
          <ac:spMkLst>
            <pc:docMk/>
            <pc:sldMk cId="1191462033" sldId="256"/>
            <ac:spMk id="73" creationId="{1935A525-F78D-4714-8969-AF1D4A80C551}"/>
          </ac:spMkLst>
        </pc:spChg>
        <pc:spChg chg="add del mod">
          <ac:chgData name="Chao Zhang" userId="8f435c00-c005-43b7-9a5b-cc5447e355c2" providerId="ADAL" clId="{8455620B-C92A-4A8D-A6F7-82B998C4F48B}" dt="2019-10-31T03:04:27.814" v="364" actId="478"/>
          <ac:spMkLst>
            <pc:docMk/>
            <pc:sldMk cId="1191462033" sldId="256"/>
            <ac:spMk id="74" creationId="{6FDD6C89-B92D-4446-9348-4FB084E06337}"/>
          </ac:spMkLst>
        </pc:spChg>
        <pc:spChg chg="add mod ord">
          <ac:chgData name="Chao Zhang" userId="8f435c00-c005-43b7-9a5b-cc5447e355c2" providerId="ADAL" clId="{8455620B-C92A-4A8D-A6F7-82B998C4F48B}" dt="2019-10-31T03:08:57.835" v="397" actId="164"/>
          <ac:spMkLst>
            <pc:docMk/>
            <pc:sldMk cId="1191462033" sldId="256"/>
            <ac:spMk id="75" creationId="{F4051741-422D-429D-9B96-AA5967C5CA38}"/>
          </ac:spMkLst>
        </pc:spChg>
        <pc:spChg chg="add mod ord">
          <ac:chgData name="Chao Zhang" userId="8f435c00-c005-43b7-9a5b-cc5447e355c2" providerId="ADAL" clId="{8455620B-C92A-4A8D-A6F7-82B998C4F48B}" dt="2019-10-31T03:08:57.835" v="397" actId="164"/>
          <ac:spMkLst>
            <pc:docMk/>
            <pc:sldMk cId="1191462033" sldId="256"/>
            <ac:spMk id="76" creationId="{5D60BFEB-823F-4BE2-9528-3BF61FF0CA15}"/>
          </ac:spMkLst>
        </pc:spChg>
        <pc:spChg chg="add mod">
          <ac:chgData name="Chao Zhang" userId="8f435c00-c005-43b7-9a5b-cc5447e355c2" providerId="ADAL" clId="{8455620B-C92A-4A8D-A6F7-82B998C4F48B}" dt="2019-10-31T03:08:57.835" v="397" actId="164"/>
          <ac:spMkLst>
            <pc:docMk/>
            <pc:sldMk cId="1191462033" sldId="256"/>
            <ac:spMk id="77" creationId="{BB76C030-70C9-49CE-BEBF-29505D301C7F}"/>
          </ac:spMkLst>
        </pc:spChg>
        <pc:spChg chg="add mod">
          <ac:chgData name="Chao Zhang" userId="8f435c00-c005-43b7-9a5b-cc5447e355c2" providerId="ADAL" clId="{8455620B-C92A-4A8D-A6F7-82B998C4F48B}" dt="2019-10-31T03:08:57.835" v="397" actId="164"/>
          <ac:spMkLst>
            <pc:docMk/>
            <pc:sldMk cId="1191462033" sldId="256"/>
            <ac:spMk id="78" creationId="{314A5479-C051-4B73-89D5-6CC26C0AF043}"/>
          </ac:spMkLst>
        </pc:spChg>
        <pc:spChg chg="add mod">
          <ac:chgData name="Chao Zhang" userId="8f435c00-c005-43b7-9a5b-cc5447e355c2" providerId="ADAL" clId="{8455620B-C92A-4A8D-A6F7-82B998C4F48B}" dt="2019-10-31T03:08:57.835" v="397" actId="164"/>
          <ac:spMkLst>
            <pc:docMk/>
            <pc:sldMk cId="1191462033" sldId="256"/>
            <ac:spMk id="79" creationId="{5A152E44-54C1-4489-A8E7-C42885913A92}"/>
          </ac:spMkLst>
        </pc:spChg>
        <pc:spChg chg="add mod">
          <ac:chgData name="Chao Zhang" userId="8f435c00-c005-43b7-9a5b-cc5447e355c2" providerId="ADAL" clId="{8455620B-C92A-4A8D-A6F7-82B998C4F48B}" dt="2019-10-31T03:29:42.625" v="570" actId="164"/>
          <ac:spMkLst>
            <pc:docMk/>
            <pc:sldMk cId="1191462033" sldId="256"/>
            <ac:spMk id="80" creationId="{528AE554-D4B1-44C1-BE4E-AA17CE21D6CE}"/>
          </ac:spMkLst>
        </pc:spChg>
        <pc:spChg chg="mod topLvl">
          <ac:chgData name="Chao Zhang" userId="8f435c00-c005-43b7-9a5b-cc5447e355c2" providerId="ADAL" clId="{8455620B-C92A-4A8D-A6F7-82B998C4F48B}" dt="2019-10-31T03:24:30.030" v="533" actId="164"/>
          <ac:spMkLst>
            <pc:docMk/>
            <pc:sldMk cId="1191462033" sldId="256"/>
            <ac:spMk id="82" creationId="{9A108873-8876-4510-B51A-D42BE7252539}"/>
          </ac:spMkLst>
        </pc:spChg>
        <pc:spChg chg="mod topLvl">
          <ac:chgData name="Chao Zhang" userId="8f435c00-c005-43b7-9a5b-cc5447e355c2" providerId="ADAL" clId="{8455620B-C92A-4A8D-A6F7-82B998C4F48B}" dt="2019-10-31T03:24:30.030" v="533" actId="164"/>
          <ac:spMkLst>
            <pc:docMk/>
            <pc:sldMk cId="1191462033" sldId="256"/>
            <ac:spMk id="83" creationId="{883BDA07-BB4D-4C5B-8909-CFD629FD9A56}"/>
          </ac:spMkLst>
        </pc:spChg>
        <pc:spChg chg="mod topLvl">
          <ac:chgData name="Chao Zhang" userId="8f435c00-c005-43b7-9a5b-cc5447e355c2" providerId="ADAL" clId="{8455620B-C92A-4A8D-A6F7-82B998C4F48B}" dt="2019-10-31T03:24:30.030" v="533" actId="164"/>
          <ac:spMkLst>
            <pc:docMk/>
            <pc:sldMk cId="1191462033" sldId="256"/>
            <ac:spMk id="84" creationId="{6920287B-8F81-4601-9864-9E6FF3151581}"/>
          </ac:spMkLst>
        </pc:spChg>
        <pc:spChg chg="del mod topLvl">
          <ac:chgData name="Chao Zhang" userId="8f435c00-c005-43b7-9a5b-cc5447e355c2" providerId="ADAL" clId="{8455620B-C92A-4A8D-A6F7-82B998C4F48B}" dt="2019-10-31T03:13:22.369" v="440" actId="478"/>
          <ac:spMkLst>
            <pc:docMk/>
            <pc:sldMk cId="1191462033" sldId="256"/>
            <ac:spMk id="89" creationId="{EF3574AD-0540-4E34-AD6B-AAC9E8455643}"/>
          </ac:spMkLst>
        </pc:spChg>
        <pc:spChg chg="del mod topLvl">
          <ac:chgData name="Chao Zhang" userId="8f435c00-c005-43b7-9a5b-cc5447e355c2" providerId="ADAL" clId="{8455620B-C92A-4A8D-A6F7-82B998C4F48B}" dt="2019-10-31T03:13:25.688" v="441" actId="478"/>
          <ac:spMkLst>
            <pc:docMk/>
            <pc:sldMk cId="1191462033" sldId="256"/>
            <ac:spMk id="90" creationId="{F365AA74-6010-4D2E-B57A-C108C8993EF3}"/>
          </ac:spMkLst>
        </pc:spChg>
        <pc:spChg chg="del mod topLvl">
          <ac:chgData name="Chao Zhang" userId="8f435c00-c005-43b7-9a5b-cc5447e355c2" providerId="ADAL" clId="{8455620B-C92A-4A8D-A6F7-82B998C4F48B}" dt="2019-10-31T03:13:29.161" v="442" actId="478"/>
          <ac:spMkLst>
            <pc:docMk/>
            <pc:sldMk cId="1191462033" sldId="256"/>
            <ac:spMk id="91" creationId="{B19394B5-B8CF-41EC-A947-A4E4FB9576D3}"/>
          </ac:spMkLst>
        </pc:spChg>
        <pc:spChg chg="del mod topLvl">
          <ac:chgData name="Chao Zhang" userId="8f435c00-c005-43b7-9a5b-cc5447e355c2" providerId="ADAL" clId="{8455620B-C92A-4A8D-A6F7-82B998C4F48B}" dt="2019-10-31T03:13:32.875" v="443" actId="478"/>
          <ac:spMkLst>
            <pc:docMk/>
            <pc:sldMk cId="1191462033" sldId="256"/>
            <ac:spMk id="92" creationId="{5B9E2BC7-650B-41A8-B2DB-527F3DEA419E}"/>
          </ac:spMkLst>
        </pc:spChg>
        <pc:spChg chg="del mod topLvl">
          <ac:chgData name="Chao Zhang" userId="8f435c00-c005-43b7-9a5b-cc5447e355c2" providerId="ADAL" clId="{8455620B-C92A-4A8D-A6F7-82B998C4F48B}" dt="2019-10-31T03:09:53.547" v="402" actId="478"/>
          <ac:spMkLst>
            <pc:docMk/>
            <pc:sldMk cId="1191462033" sldId="256"/>
            <ac:spMk id="93" creationId="{35AA0167-6B04-4696-BFD6-6A2576E70715}"/>
          </ac:spMkLst>
        </pc:spChg>
        <pc:spChg chg="mod topLvl">
          <ac:chgData name="Chao Zhang" userId="8f435c00-c005-43b7-9a5b-cc5447e355c2" providerId="ADAL" clId="{8455620B-C92A-4A8D-A6F7-82B998C4F48B}" dt="2019-10-31T03:24:30.030" v="533" actId="164"/>
          <ac:spMkLst>
            <pc:docMk/>
            <pc:sldMk cId="1191462033" sldId="256"/>
            <ac:spMk id="94" creationId="{3E23628D-752A-4D1F-8FDB-17C6B550A41B}"/>
          </ac:spMkLst>
        </pc:spChg>
        <pc:spChg chg="del mod topLvl">
          <ac:chgData name="Chao Zhang" userId="8f435c00-c005-43b7-9a5b-cc5447e355c2" providerId="ADAL" clId="{8455620B-C92A-4A8D-A6F7-82B998C4F48B}" dt="2019-10-31T03:09:54.996" v="403" actId="478"/>
          <ac:spMkLst>
            <pc:docMk/>
            <pc:sldMk cId="1191462033" sldId="256"/>
            <ac:spMk id="95" creationId="{F93A2F3B-ADD4-4658-90EC-E388F95B5528}"/>
          </ac:spMkLst>
        </pc:spChg>
        <pc:spChg chg="del mod topLvl">
          <ac:chgData name="Chao Zhang" userId="8f435c00-c005-43b7-9a5b-cc5447e355c2" providerId="ADAL" clId="{8455620B-C92A-4A8D-A6F7-82B998C4F48B}" dt="2019-10-31T03:09:58.371" v="405" actId="478"/>
          <ac:spMkLst>
            <pc:docMk/>
            <pc:sldMk cId="1191462033" sldId="256"/>
            <ac:spMk id="96" creationId="{37CD26DB-DFDE-48D1-A631-9D9F8036891C}"/>
          </ac:spMkLst>
        </pc:spChg>
        <pc:spChg chg="del mod topLvl">
          <ac:chgData name="Chao Zhang" userId="8f435c00-c005-43b7-9a5b-cc5447e355c2" providerId="ADAL" clId="{8455620B-C92A-4A8D-A6F7-82B998C4F48B}" dt="2019-10-31T03:09:56.703" v="404" actId="478"/>
          <ac:spMkLst>
            <pc:docMk/>
            <pc:sldMk cId="1191462033" sldId="256"/>
            <ac:spMk id="97" creationId="{33D24B67-C675-49D6-824D-DD17EC6FDFBF}"/>
          </ac:spMkLst>
        </pc:spChg>
        <pc:spChg chg="add del mod topLvl">
          <ac:chgData name="Chao Zhang" userId="8f435c00-c005-43b7-9a5b-cc5447e355c2" providerId="ADAL" clId="{8455620B-C92A-4A8D-A6F7-82B998C4F48B}" dt="2019-10-31T03:10:31.289" v="408" actId="478"/>
          <ac:spMkLst>
            <pc:docMk/>
            <pc:sldMk cId="1191462033" sldId="256"/>
            <ac:spMk id="98" creationId="{E46C9638-8690-4ACE-950A-78D7826F283E}"/>
          </ac:spMkLst>
        </pc:spChg>
        <pc:spChg chg="add mod">
          <ac:chgData name="Chao Zhang" userId="8f435c00-c005-43b7-9a5b-cc5447e355c2" providerId="ADAL" clId="{8455620B-C92A-4A8D-A6F7-82B998C4F48B}" dt="2019-10-31T03:24:30.030" v="533" actId="164"/>
          <ac:spMkLst>
            <pc:docMk/>
            <pc:sldMk cId="1191462033" sldId="256"/>
            <ac:spMk id="101" creationId="{24EBC57C-88E3-414B-91DD-3ED71C9122D6}"/>
          </ac:spMkLst>
        </pc:spChg>
        <pc:spChg chg="add mod">
          <ac:chgData name="Chao Zhang" userId="8f435c00-c005-43b7-9a5b-cc5447e355c2" providerId="ADAL" clId="{8455620B-C92A-4A8D-A6F7-82B998C4F48B}" dt="2019-10-31T03:24:30.030" v="533" actId="164"/>
          <ac:spMkLst>
            <pc:docMk/>
            <pc:sldMk cId="1191462033" sldId="256"/>
            <ac:spMk id="102" creationId="{D004F3A1-F3D5-4D85-B4EF-D4D1B1D4C894}"/>
          </ac:spMkLst>
        </pc:spChg>
        <pc:spChg chg="add del mod">
          <ac:chgData name="Chao Zhang" userId="8f435c00-c005-43b7-9a5b-cc5447e355c2" providerId="ADAL" clId="{8455620B-C92A-4A8D-A6F7-82B998C4F48B}" dt="2019-10-31T03:15:20.329" v="461"/>
          <ac:spMkLst>
            <pc:docMk/>
            <pc:sldMk cId="1191462033" sldId="256"/>
            <ac:spMk id="104" creationId="{0C02AD20-40E6-4214-9D80-07F1376CEADF}"/>
          </ac:spMkLst>
        </pc:spChg>
        <pc:spChg chg="add del mod">
          <ac:chgData name="Chao Zhang" userId="8f435c00-c005-43b7-9a5b-cc5447e355c2" providerId="ADAL" clId="{8455620B-C92A-4A8D-A6F7-82B998C4F48B}" dt="2019-10-31T03:15:20.329" v="461"/>
          <ac:spMkLst>
            <pc:docMk/>
            <pc:sldMk cId="1191462033" sldId="256"/>
            <ac:spMk id="105" creationId="{278A458B-1466-4589-9C4F-AF77911321D3}"/>
          </ac:spMkLst>
        </pc:spChg>
        <pc:spChg chg="add del mod">
          <ac:chgData name="Chao Zhang" userId="8f435c00-c005-43b7-9a5b-cc5447e355c2" providerId="ADAL" clId="{8455620B-C92A-4A8D-A6F7-82B998C4F48B}" dt="2019-10-31T03:15:20.329" v="461"/>
          <ac:spMkLst>
            <pc:docMk/>
            <pc:sldMk cId="1191462033" sldId="256"/>
            <ac:spMk id="106" creationId="{DE141424-F104-47DA-A758-2F280FFED752}"/>
          </ac:spMkLst>
        </pc:spChg>
        <pc:spChg chg="add del">
          <ac:chgData name="Chao Zhang" userId="8f435c00-c005-43b7-9a5b-cc5447e355c2" providerId="ADAL" clId="{8455620B-C92A-4A8D-A6F7-82B998C4F48B}" dt="2019-10-31T03:15:39.345" v="468"/>
          <ac:spMkLst>
            <pc:docMk/>
            <pc:sldMk cId="1191462033" sldId="256"/>
            <ac:spMk id="107" creationId="{E90628FE-5E32-456D-9FDF-D9B9EF670DFA}"/>
          </ac:spMkLst>
        </pc:spChg>
        <pc:spChg chg="add del">
          <ac:chgData name="Chao Zhang" userId="8f435c00-c005-43b7-9a5b-cc5447e355c2" providerId="ADAL" clId="{8455620B-C92A-4A8D-A6F7-82B998C4F48B}" dt="2019-10-31T03:15:39.345" v="468"/>
          <ac:spMkLst>
            <pc:docMk/>
            <pc:sldMk cId="1191462033" sldId="256"/>
            <ac:spMk id="109" creationId="{6A01F0B3-FB67-4B19-A5C5-14EB0410592A}"/>
          </ac:spMkLst>
        </pc:spChg>
        <pc:spChg chg="add del">
          <ac:chgData name="Chao Zhang" userId="8f435c00-c005-43b7-9a5b-cc5447e355c2" providerId="ADAL" clId="{8455620B-C92A-4A8D-A6F7-82B998C4F48B}" dt="2019-10-31T03:15:39.345" v="468"/>
          <ac:spMkLst>
            <pc:docMk/>
            <pc:sldMk cId="1191462033" sldId="256"/>
            <ac:spMk id="110" creationId="{FF4140CD-4118-4076-B9B6-67D0740884E4}"/>
          </ac:spMkLst>
        </pc:spChg>
        <pc:spChg chg="add mod">
          <ac:chgData name="Chao Zhang" userId="8f435c00-c005-43b7-9a5b-cc5447e355c2" providerId="ADAL" clId="{8455620B-C92A-4A8D-A6F7-82B998C4F48B}" dt="2019-10-31T03:24:30.030" v="533" actId="164"/>
          <ac:spMkLst>
            <pc:docMk/>
            <pc:sldMk cId="1191462033" sldId="256"/>
            <ac:spMk id="111" creationId="{1B2EE115-5469-4722-A17C-F0845403759A}"/>
          </ac:spMkLst>
        </pc:spChg>
        <pc:spChg chg="add mod">
          <ac:chgData name="Chao Zhang" userId="8f435c00-c005-43b7-9a5b-cc5447e355c2" providerId="ADAL" clId="{8455620B-C92A-4A8D-A6F7-82B998C4F48B}" dt="2019-10-31T03:24:30.030" v="533" actId="164"/>
          <ac:spMkLst>
            <pc:docMk/>
            <pc:sldMk cId="1191462033" sldId="256"/>
            <ac:spMk id="113" creationId="{5E593FE9-3E4F-4996-8DF8-2CAE46E70619}"/>
          </ac:spMkLst>
        </pc:spChg>
        <pc:spChg chg="add mod">
          <ac:chgData name="Chao Zhang" userId="8f435c00-c005-43b7-9a5b-cc5447e355c2" providerId="ADAL" clId="{8455620B-C92A-4A8D-A6F7-82B998C4F48B}" dt="2019-10-31T03:24:30.030" v="533" actId="164"/>
          <ac:spMkLst>
            <pc:docMk/>
            <pc:sldMk cId="1191462033" sldId="256"/>
            <ac:spMk id="114" creationId="{3EF29A43-BB11-4D51-B429-6242802F0CFA}"/>
          </ac:spMkLst>
        </pc:spChg>
        <pc:spChg chg="add del mod">
          <ac:chgData name="Chao Zhang" userId="8f435c00-c005-43b7-9a5b-cc5447e355c2" providerId="ADAL" clId="{8455620B-C92A-4A8D-A6F7-82B998C4F48B}" dt="2019-10-31T03:19:51.358" v="495"/>
          <ac:spMkLst>
            <pc:docMk/>
            <pc:sldMk cId="1191462033" sldId="256"/>
            <ac:spMk id="118" creationId="{DA11318C-9449-4F36-8BA5-D8F9F15C4FD7}"/>
          </ac:spMkLst>
        </pc:spChg>
        <pc:spChg chg="add del mod">
          <ac:chgData name="Chao Zhang" userId="8f435c00-c005-43b7-9a5b-cc5447e355c2" providerId="ADAL" clId="{8455620B-C92A-4A8D-A6F7-82B998C4F48B}" dt="2019-10-31T03:19:51.358" v="495"/>
          <ac:spMkLst>
            <pc:docMk/>
            <pc:sldMk cId="1191462033" sldId="256"/>
            <ac:spMk id="119" creationId="{CC0B4820-8248-4AB3-BE08-4AE9F6BC2F89}"/>
          </ac:spMkLst>
        </pc:spChg>
        <pc:spChg chg="add mod">
          <ac:chgData name="Chao Zhang" userId="8f435c00-c005-43b7-9a5b-cc5447e355c2" providerId="ADAL" clId="{8455620B-C92A-4A8D-A6F7-82B998C4F48B}" dt="2019-10-31T03:24:30.030" v="533" actId="164"/>
          <ac:spMkLst>
            <pc:docMk/>
            <pc:sldMk cId="1191462033" sldId="256"/>
            <ac:spMk id="120" creationId="{75A6689E-BB5E-47B4-9991-E83C854AE0AB}"/>
          </ac:spMkLst>
        </pc:spChg>
        <pc:spChg chg="add mod">
          <ac:chgData name="Chao Zhang" userId="8f435c00-c005-43b7-9a5b-cc5447e355c2" providerId="ADAL" clId="{8455620B-C92A-4A8D-A6F7-82B998C4F48B}" dt="2019-10-31T03:24:30.030" v="533" actId="164"/>
          <ac:spMkLst>
            <pc:docMk/>
            <pc:sldMk cId="1191462033" sldId="256"/>
            <ac:spMk id="121" creationId="{4DE874B9-793C-43D8-ADD9-65606F317E2E}"/>
          </ac:spMkLst>
        </pc:spChg>
        <pc:spChg chg="add mod">
          <ac:chgData name="Chao Zhang" userId="8f435c00-c005-43b7-9a5b-cc5447e355c2" providerId="ADAL" clId="{8455620B-C92A-4A8D-A6F7-82B998C4F48B}" dt="2019-10-31T03:24:30.030" v="533" actId="164"/>
          <ac:spMkLst>
            <pc:docMk/>
            <pc:sldMk cId="1191462033" sldId="256"/>
            <ac:spMk id="122" creationId="{867D625A-3A60-4A34-9C48-BC26E4FA1EC6}"/>
          </ac:spMkLst>
        </pc:spChg>
        <pc:spChg chg="add mod">
          <ac:chgData name="Chao Zhang" userId="8f435c00-c005-43b7-9a5b-cc5447e355c2" providerId="ADAL" clId="{8455620B-C92A-4A8D-A6F7-82B998C4F48B}" dt="2019-10-31T03:24:30.030" v="533" actId="164"/>
          <ac:spMkLst>
            <pc:docMk/>
            <pc:sldMk cId="1191462033" sldId="256"/>
            <ac:spMk id="123" creationId="{DDACD87B-8276-45A6-8F55-19DF010A1016}"/>
          </ac:spMkLst>
        </pc:spChg>
        <pc:spChg chg="add mod">
          <ac:chgData name="Chao Zhang" userId="8f435c00-c005-43b7-9a5b-cc5447e355c2" providerId="ADAL" clId="{8455620B-C92A-4A8D-A6F7-82B998C4F48B}" dt="2019-10-31T03:24:30.030" v="533" actId="164"/>
          <ac:spMkLst>
            <pc:docMk/>
            <pc:sldMk cId="1191462033" sldId="256"/>
            <ac:spMk id="124" creationId="{ACF346EC-0585-437B-A458-B1A005FCDA9A}"/>
          </ac:spMkLst>
        </pc:spChg>
        <pc:spChg chg="add mod">
          <ac:chgData name="Chao Zhang" userId="8f435c00-c005-43b7-9a5b-cc5447e355c2" providerId="ADAL" clId="{8455620B-C92A-4A8D-A6F7-82B998C4F48B}" dt="2019-10-31T03:24:30.030" v="533" actId="164"/>
          <ac:spMkLst>
            <pc:docMk/>
            <pc:sldMk cId="1191462033" sldId="256"/>
            <ac:spMk id="125" creationId="{BCCE89C2-9A88-4306-9525-BAB9A6AFA8BD}"/>
          </ac:spMkLst>
        </pc:spChg>
        <pc:spChg chg="add mod">
          <ac:chgData name="Chao Zhang" userId="8f435c00-c005-43b7-9a5b-cc5447e355c2" providerId="ADAL" clId="{8455620B-C92A-4A8D-A6F7-82B998C4F48B}" dt="2019-10-31T03:24:30.030" v="533" actId="164"/>
          <ac:spMkLst>
            <pc:docMk/>
            <pc:sldMk cId="1191462033" sldId="256"/>
            <ac:spMk id="126" creationId="{D4E1EE29-3AE8-421E-AEAE-C30D5C0D6655}"/>
          </ac:spMkLst>
        </pc:spChg>
        <pc:spChg chg="add mod">
          <ac:chgData name="Chao Zhang" userId="8f435c00-c005-43b7-9a5b-cc5447e355c2" providerId="ADAL" clId="{8455620B-C92A-4A8D-A6F7-82B998C4F48B}" dt="2019-10-31T03:24:30.030" v="533" actId="164"/>
          <ac:spMkLst>
            <pc:docMk/>
            <pc:sldMk cId="1191462033" sldId="256"/>
            <ac:spMk id="127" creationId="{563D2F3D-3576-4CF1-A7C9-3CAB8A8EED3C}"/>
          </ac:spMkLst>
        </pc:spChg>
        <pc:spChg chg="add mod">
          <ac:chgData name="Chao Zhang" userId="8f435c00-c005-43b7-9a5b-cc5447e355c2" providerId="ADAL" clId="{8455620B-C92A-4A8D-A6F7-82B998C4F48B}" dt="2019-10-31T03:24:30.030" v="533" actId="164"/>
          <ac:spMkLst>
            <pc:docMk/>
            <pc:sldMk cId="1191462033" sldId="256"/>
            <ac:spMk id="128" creationId="{784C9C63-E2DE-4840-821C-EE4A664F40F8}"/>
          </ac:spMkLst>
        </pc:spChg>
        <pc:spChg chg="add mod">
          <ac:chgData name="Chao Zhang" userId="8f435c00-c005-43b7-9a5b-cc5447e355c2" providerId="ADAL" clId="{8455620B-C92A-4A8D-A6F7-82B998C4F48B}" dt="2019-10-31T03:24:30.030" v="533" actId="164"/>
          <ac:spMkLst>
            <pc:docMk/>
            <pc:sldMk cId="1191462033" sldId="256"/>
            <ac:spMk id="129" creationId="{E7D4064A-B0F2-4F97-9EBB-8FC540C4FDF2}"/>
          </ac:spMkLst>
        </pc:spChg>
        <pc:spChg chg="add mod">
          <ac:chgData name="Chao Zhang" userId="8f435c00-c005-43b7-9a5b-cc5447e355c2" providerId="ADAL" clId="{8455620B-C92A-4A8D-A6F7-82B998C4F48B}" dt="2019-10-31T03:24:30.030" v="533" actId="164"/>
          <ac:spMkLst>
            <pc:docMk/>
            <pc:sldMk cId="1191462033" sldId="256"/>
            <ac:spMk id="130" creationId="{73C31608-7812-4813-AE20-E95293C77227}"/>
          </ac:spMkLst>
        </pc:spChg>
        <pc:spChg chg="add mod">
          <ac:chgData name="Chao Zhang" userId="8f435c00-c005-43b7-9a5b-cc5447e355c2" providerId="ADAL" clId="{8455620B-C92A-4A8D-A6F7-82B998C4F48B}" dt="2019-10-31T03:29:05.613" v="566" actId="164"/>
          <ac:spMkLst>
            <pc:docMk/>
            <pc:sldMk cId="1191462033" sldId="256"/>
            <ac:spMk id="131" creationId="{30FC7888-89AF-4830-A147-51085E713E5C}"/>
          </ac:spMkLst>
        </pc:spChg>
        <pc:spChg chg="add mod">
          <ac:chgData name="Chao Zhang" userId="8f435c00-c005-43b7-9a5b-cc5447e355c2" providerId="ADAL" clId="{8455620B-C92A-4A8D-A6F7-82B998C4F48B}" dt="2019-10-31T03:29:05.613" v="566" actId="164"/>
          <ac:spMkLst>
            <pc:docMk/>
            <pc:sldMk cId="1191462033" sldId="256"/>
            <ac:spMk id="132" creationId="{64F5F813-0899-4EB6-BA75-79F661328344}"/>
          </ac:spMkLst>
        </pc:spChg>
        <pc:spChg chg="mod">
          <ac:chgData name="Chao Zhang" userId="8f435c00-c005-43b7-9a5b-cc5447e355c2" providerId="ADAL" clId="{8455620B-C92A-4A8D-A6F7-82B998C4F48B}" dt="2019-10-31T03:40:58.437" v="677" actId="20577"/>
          <ac:spMkLst>
            <pc:docMk/>
            <pc:sldMk cId="1191462033" sldId="256"/>
            <ac:spMk id="137" creationId="{29243FDC-B8B5-455F-9FA0-CBA7B7EA8FDD}"/>
          </ac:spMkLst>
        </pc:spChg>
        <pc:spChg chg="mod">
          <ac:chgData name="Chao Zhang" userId="8f435c00-c005-43b7-9a5b-cc5447e355c2" providerId="ADAL" clId="{8455620B-C92A-4A8D-A6F7-82B998C4F48B}" dt="2019-10-31T03:41:02.629" v="682" actId="20577"/>
          <ac:spMkLst>
            <pc:docMk/>
            <pc:sldMk cId="1191462033" sldId="256"/>
            <ac:spMk id="141" creationId="{33CEF10B-1CFC-4304-BF28-810189BC4272}"/>
          </ac:spMkLst>
        </pc:spChg>
        <pc:spChg chg="add del mod">
          <ac:chgData name="Chao Zhang" userId="8f435c00-c005-43b7-9a5b-cc5447e355c2" providerId="ADAL" clId="{8455620B-C92A-4A8D-A6F7-82B998C4F48B}" dt="2019-10-31T03:35:48.999" v="633" actId="478"/>
          <ac:spMkLst>
            <pc:docMk/>
            <pc:sldMk cId="1191462033" sldId="256"/>
            <ac:spMk id="143" creationId="{C4EBF095-4538-41C2-B256-BF32FCB0C1F0}"/>
          </ac:spMkLst>
        </pc:spChg>
        <pc:spChg chg="add mod">
          <ac:chgData name="Chao Zhang" userId="8f435c00-c005-43b7-9a5b-cc5447e355c2" providerId="ADAL" clId="{8455620B-C92A-4A8D-A6F7-82B998C4F48B}" dt="2019-10-31T03:38:06.920" v="653" actId="2711"/>
          <ac:spMkLst>
            <pc:docMk/>
            <pc:sldMk cId="1191462033" sldId="256"/>
            <ac:spMk id="144" creationId="{0C3BA8A5-693C-4D3A-93E6-38234C812E06}"/>
          </ac:spMkLst>
        </pc:spChg>
        <pc:spChg chg="add mod">
          <ac:chgData name="Chao Zhang" userId="8f435c00-c005-43b7-9a5b-cc5447e355c2" providerId="ADAL" clId="{8455620B-C92A-4A8D-A6F7-82B998C4F48B}" dt="2019-10-31T03:38:16.312" v="654" actId="2711"/>
          <ac:spMkLst>
            <pc:docMk/>
            <pc:sldMk cId="1191462033" sldId="256"/>
            <ac:spMk id="145" creationId="{086F0BC4-108C-4DC8-B32F-011E5634B826}"/>
          </ac:spMkLst>
        </pc:spChg>
        <pc:grpChg chg="add del mod">
          <ac:chgData name="Chao Zhang" userId="8f435c00-c005-43b7-9a5b-cc5447e355c2" providerId="ADAL" clId="{8455620B-C92A-4A8D-A6F7-82B998C4F48B}" dt="2019-10-30T02:13:14.241" v="221" actId="165"/>
          <ac:grpSpMkLst>
            <pc:docMk/>
            <pc:sldMk cId="1191462033" sldId="256"/>
            <ac:grpSpMk id="3" creationId="{5903B87E-1395-4BB3-865B-3641E1B61060}"/>
          </ac:grpSpMkLst>
        </pc:grpChg>
        <pc:grpChg chg="add mod">
          <ac:chgData name="Chao Zhang" userId="8f435c00-c005-43b7-9a5b-cc5447e355c2" providerId="ADAL" clId="{8455620B-C92A-4A8D-A6F7-82B998C4F48B}" dt="2019-10-31T03:36:27.732" v="639" actId="1076"/>
          <ac:grpSpMkLst>
            <pc:docMk/>
            <pc:sldMk cId="1191462033" sldId="256"/>
            <ac:grpSpMk id="4" creationId="{3F258007-6C27-446B-BCE2-A4C32F7EA9B3}"/>
          </ac:grpSpMkLst>
        </pc:grpChg>
        <pc:grpChg chg="add del mod">
          <ac:chgData name="Chao Zhang" userId="8f435c00-c005-43b7-9a5b-cc5447e355c2" providerId="ADAL" clId="{8455620B-C92A-4A8D-A6F7-82B998C4F48B}" dt="2019-10-30T02:13:18.925" v="222" actId="165"/>
          <ac:grpSpMkLst>
            <pc:docMk/>
            <pc:sldMk cId="1191462033" sldId="256"/>
            <ac:grpSpMk id="4" creationId="{D9EA8860-7C97-4D77-9534-769FC2932680}"/>
          </ac:grpSpMkLst>
        </pc:grpChg>
        <pc:grpChg chg="add mod">
          <ac:chgData name="Chao Zhang" userId="8f435c00-c005-43b7-9a5b-cc5447e355c2" providerId="ADAL" clId="{8455620B-C92A-4A8D-A6F7-82B998C4F48B}" dt="2019-10-31T03:36:27.732" v="639" actId="1076"/>
          <ac:grpSpMkLst>
            <pc:docMk/>
            <pc:sldMk cId="1191462033" sldId="256"/>
            <ac:grpSpMk id="7" creationId="{B3D9C6ED-5C76-4B8E-8B74-75351313704A}"/>
          </ac:grpSpMkLst>
        </pc:grpChg>
        <pc:grpChg chg="add mod">
          <ac:chgData name="Chao Zhang" userId="8f435c00-c005-43b7-9a5b-cc5447e355c2" providerId="ADAL" clId="{8455620B-C92A-4A8D-A6F7-82B998C4F48B}" dt="2019-10-31T03:36:27.732" v="639" actId="1076"/>
          <ac:grpSpMkLst>
            <pc:docMk/>
            <pc:sldMk cId="1191462033" sldId="256"/>
            <ac:grpSpMk id="19" creationId="{63D8AB8F-6744-4AC4-A06D-EE9252BF28A5}"/>
          </ac:grpSpMkLst>
        </pc:grpChg>
        <pc:grpChg chg="add del mod">
          <ac:chgData name="Chao Zhang" userId="8f435c00-c005-43b7-9a5b-cc5447e355c2" providerId="ADAL" clId="{8455620B-C92A-4A8D-A6F7-82B998C4F48B}" dt="2019-10-31T03:29:45.905" v="571"/>
          <ac:grpSpMkLst>
            <pc:docMk/>
            <pc:sldMk cId="1191462033" sldId="256"/>
            <ac:grpSpMk id="22" creationId="{41650BAD-01FC-4A66-8847-4CF8D8505A1F}"/>
          </ac:grpSpMkLst>
        </pc:grpChg>
        <pc:grpChg chg="add del mod">
          <ac:chgData name="Chao Zhang" userId="8f435c00-c005-43b7-9a5b-cc5447e355c2" providerId="ADAL" clId="{8455620B-C92A-4A8D-A6F7-82B998C4F48B}" dt="2019-10-31T03:29:45.905" v="571"/>
          <ac:grpSpMkLst>
            <pc:docMk/>
            <pc:sldMk cId="1191462033" sldId="256"/>
            <ac:grpSpMk id="23" creationId="{F0BD3E52-AAB7-4DD4-8411-CFCA0515ED9B}"/>
          </ac:grpSpMkLst>
        </pc:grpChg>
        <pc:grpChg chg="add del mod">
          <ac:chgData name="Chao Zhang" userId="8f435c00-c005-43b7-9a5b-cc5447e355c2" providerId="ADAL" clId="{8455620B-C92A-4A8D-A6F7-82B998C4F48B}" dt="2019-10-31T03:29:45.905" v="571"/>
          <ac:grpSpMkLst>
            <pc:docMk/>
            <pc:sldMk cId="1191462033" sldId="256"/>
            <ac:grpSpMk id="24" creationId="{6D8B61B1-7E93-442A-BC1F-000518BCD737}"/>
          </ac:grpSpMkLst>
        </pc:grpChg>
        <pc:grpChg chg="add del mod">
          <ac:chgData name="Chao Zhang" userId="8f435c00-c005-43b7-9a5b-cc5447e355c2" providerId="ADAL" clId="{8455620B-C92A-4A8D-A6F7-82B998C4F48B}" dt="2019-10-24T22:58:39.213" v="128" actId="165"/>
          <ac:grpSpMkLst>
            <pc:docMk/>
            <pc:sldMk cId="1191462033" sldId="256"/>
            <ac:grpSpMk id="55" creationId="{CC40A98C-27A1-426C-82BA-66DD03E46585}"/>
          </ac:grpSpMkLst>
        </pc:grpChg>
        <pc:grpChg chg="add del mod topLvl">
          <ac:chgData name="Chao Zhang" userId="8f435c00-c005-43b7-9a5b-cc5447e355c2" providerId="ADAL" clId="{8455620B-C92A-4A8D-A6F7-82B998C4F48B}" dt="2019-10-30T02:13:30.597" v="223" actId="165"/>
          <ac:grpSpMkLst>
            <pc:docMk/>
            <pc:sldMk cId="1191462033" sldId="256"/>
            <ac:grpSpMk id="59" creationId="{435672C0-78FD-42C1-8992-7BC6F1BB2F21}"/>
          </ac:grpSpMkLst>
        </pc:grpChg>
        <pc:grpChg chg="add del mod">
          <ac:chgData name="Chao Zhang" userId="8f435c00-c005-43b7-9a5b-cc5447e355c2" providerId="ADAL" clId="{8455620B-C92A-4A8D-A6F7-82B998C4F48B}" dt="2019-10-31T03:09:29.751" v="401" actId="165"/>
          <ac:grpSpMkLst>
            <pc:docMk/>
            <pc:sldMk cId="1191462033" sldId="256"/>
            <ac:grpSpMk id="81" creationId="{257F7E14-6D17-4665-AF0F-07E7D0F7F423}"/>
          </ac:grpSpMkLst>
        </pc:grpChg>
        <pc:grpChg chg="add mod">
          <ac:chgData name="Chao Zhang" userId="8f435c00-c005-43b7-9a5b-cc5447e355c2" providerId="ADAL" clId="{8455620B-C92A-4A8D-A6F7-82B998C4F48B}" dt="2019-10-31T03:36:27.732" v="639" actId="1076"/>
          <ac:grpSpMkLst>
            <pc:docMk/>
            <pc:sldMk cId="1191462033" sldId="256"/>
            <ac:grpSpMk id="133" creationId="{72754CBE-A6AA-4078-BA98-566DCB76FCAC}"/>
          </ac:grpSpMkLst>
        </pc:grpChg>
        <pc:cxnChg chg="add mod topLvl">
          <ac:chgData name="Chao Zhang" userId="8f435c00-c005-43b7-9a5b-cc5447e355c2" providerId="ADAL" clId="{8455620B-C92A-4A8D-A6F7-82B998C4F48B}" dt="2019-10-31T03:08:51.505" v="396" actId="164"/>
          <ac:cxnSpMkLst>
            <pc:docMk/>
            <pc:sldMk cId="1191462033" sldId="256"/>
            <ac:cxnSpMk id="5" creationId="{6032445C-0E8C-41D2-B0F9-A6F1443B8B72}"/>
          </ac:cxnSpMkLst>
        </pc:cxnChg>
        <pc:cxnChg chg="add del mod">
          <ac:chgData name="Chao Zhang" userId="8f435c00-c005-43b7-9a5b-cc5447e355c2" providerId="ADAL" clId="{8455620B-C92A-4A8D-A6F7-82B998C4F48B}" dt="2019-10-24T00:36:07.251" v="5" actId="11529"/>
          <ac:cxnSpMkLst>
            <pc:docMk/>
            <pc:sldMk cId="1191462033" sldId="256"/>
            <ac:cxnSpMk id="7" creationId="{7FD38B2D-DE53-47F6-91D3-BE44E47B0495}"/>
          </ac:cxnSpMkLst>
        </pc:cxnChg>
        <pc:cxnChg chg="add del mod">
          <ac:chgData name="Chao Zhang" userId="8f435c00-c005-43b7-9a5b-cc5447e355c2" providerId="ADAL" clId="{8455620B-C92A-4A8D-A6F7-82B998C4F48B}" dt="2019-10-24T00:36:06.795" v="4" actId="11529"/>
          <ac:cxnSpMkLst>
            <pc:docMk/>
            <pc:sldMk cId="1191462033" sldId="256"/>
            <ac:cxnSpMk id="9" creationId="{BE6BC8D0-056F-4D41-8542-94150A1D5416}"/>
          </ac:cxnSpMkLst>
        </pc:cxnChg>
        <pc:cxnChg chg="add del mod">
          <ac:chgData name="Chao Zhang" userId="8f435c00-c005-43b7-9a5b-cc5447e355c2" providerId="ADAL" clId="{8455620B-C92A-4A8D-A6F7-82B998C4F48B}" dt="2019-10-24T00:36:31.907" v="15"/>
          <ac:cxnSpMkLst>
            <pc:docMk/>
            <pc:sldMk cId="1191462033" sldId="256"/>
            <ac:cxnSpMk id="10" creationId="{3D2AEBC9-3727-47C7-BDFC-3F03151B355C}"/>
          </ac:cxnSpMkLst>
        </pc:cxnChg>
        <pc:cxnChg chg="add mod topLvl">
          <ac:chgData name="Chao Zhang" userId="8f435c00-c005-43b7-9a5b-cc5447e355c2" providerId="ADAL" clId="{8455620B-C92A-4A8D-A6F7-82B998C4F48B}" dt="2019-10-31T03:08:51.505" v="396" actId="164"/>
          <ac:cxnSpMkLst>
            <pc:docMk/>
            <pc:sldMk cId="1191462033" sldId="256"/>
            <ac:cxnSpMk id="13" creationId="{883DB3D0-08E8-402E-8024-4608CF535F7C}"/>
          </ac:cxnSpMkLst>
        </pc:cxnChg>
        <pc:cxnChg chg="add del mod">
          <ac:chgData name="Chao Zhang" userId="8f435c00-c005-43b7-9a5b-cc5447e355c2" providerId="ADAL" clId="{8455620B-C92A-4A8D-A6F7-82B998C4F48B}" dt="2019-10-24T00:37:15.505" v="22" actId="11529"/>
          <ac:cxnSpMkLst>
            <pc:docMk/>
            <pc:sldMk cId="1191462033" sldId="256"/>
            <ac:cxnSpMk id="18" creationId="{6C13F8A5-3EB0-484B-87C5-A819C92F2500}"/>
          </ac:cxnSpMkLst>
        </pc:cxnChg>
        <pc:cxnChg chg="add del">
          <ac:chgData name="Chao Zhang" userId="8f435c00-c005-43b7-9a5b-cc5447e355c2" providerId="ADAL" clId="{8455620B-C92A-4A8D-A6F7-82B998C4F48B}" dt="2019-10-24T00:37:18.682" v="25"/>
          <ac:cxnSpMkLst>
            <pc:docMk/>
            <pc:sldMk cId="1191462033" sldId="256"/>
            <ac:cxnSpMk id="19" creationId="{4D2E7F03-054E-4142-BFBD-990F01689A9E}"/>
          </ac:cxnSpMkLst>
        </pc:cxnChg>
        <pc:cxnChg chg="add mod topLvl">
          <ac:chgData name="Chao Zhang" userId="8f435c00-c005-43b7-9a5b-cc5447e355c2" providerId="ADAL" clId="{8455620B-C92A-4A8D-A6F7-82B998C4F48B}" dt="2019-10-31T03:08:51.505" v="396" actId="164"/>
          <ac:cxnSpMkLst>
            <pc:docMk/>
            <pc:sldMk cId="1191462033" sldId="256"/>
            <ac:cxnSpMk id="20" creationId="{744347E0-0891-4F20-B45A-44A2B3945C4B}"/>
          </ac:cxnSpMkLst>
        </pc:cxnChg>
        <pc:cxnChg chg="add mod topLvl">
          <ac:chgData name="Chao Zhang" userId="8f435c00-c005-43b7-9a5b-cc5447e355c2" providerId="ADAL" clId="{8455620B-C92A-4A8D-A6F7-82B998C4F48B}" dt="2019-10-31T03:08:51.505" v="396" actId="164"/>
          <ac:cxnSpMkLst>
            <pc:docMk/>
            <pc:sldMk cId="1191462033" sldId="256"/>
            <ac:cxnSpMk id="21" creationId="{2952A47B-F3A5-4FD8-805F-424E85B29662}"/>
          </ac:cxnSpMkLst>
        </pc:cxnChg>
        <pc:cxnChg chg="add mod topLvl">
          <ac:chgData name="Chao Zhang" userId="8f435c00-c005-43b7-9a5b-cc5447e355c2" providerId="ADAL" clId="{8455620B-C92A-4A8D-A6F7-82B998C4F48B}" dt="2019-10-31T03:08:57.835" v="397" actId="164"/>
          <ac:cxnSpMkLst>
            <pc:docMk/>
            <pc:sldMk cId="1191462033" sldId="256"/>
            <ac:cxnSpMk id="39" creationId="{6F43CBDF-ABE8-4E79-85F8-A718D8ED8520}"/>
          </ac:cxnSpMkLst>
        </pc:cxnChg>
        <pc:cxnChg chg="add mod topLvl">
          <ac:chgData name="Chao Zhang" userId="8f435c00-c005-43b7-9a5b-cc5447e355c2" providerId="ADAL" clId="{8455620B-C92A-4A8D-A6F7-82B998C4F48B}" dt="2019-10-31T03:08:57.835" v="397" actId="164"/>
          <ac:cxnSpMkLst>
            <pc:docMk/>
            <pc:sldMk cId="1191462033" sldId="256"/>
            <ac:cxnSpMk id="40" creationId="{DD3731B9-9617-43E4-ACA2-EB4C61DF7AAD}"/>
          </ac:cxnSpMkLst>
        </pc:cxnChg>
        <pc:cxnChg chg="add mod topLvl">
          <ac:chgData name="Chao Zhang" userId="8f435c00-c005-43b7-9a5b-cc5447e355c2" providerId="ADAL" clId="{8455620B-C92A-4A8D-A6F7-82B998C4F48B}" dt="2019-10-31T03:08:57.835" v="397" actId="164"/>
          <ac:cxnSpMkLst>
            <pc:docMk/>
            <pc:sldMk cId="1191462033" sldId="256"/>
            <ac:cxnSpMk id="41" creationId="{712BBDF6-14EB-41E6-B352-0B04EE40693E}"/>
          </ac:cxnSpMkLst>
        </pc:cxnChg>
        <pc:cxnChg chg="add mod topLvl">
          <ac:chgData name="Chao Zhang" userId="8f435c00-c005-43b7-9a5b-cc5447e355c2" providerId="ADAL" clId="{8455620B-C92A-4A8D-A6F7-82B998C4F48B}" dt="2019-10-31T03:08:57.835" v="397" actId="164"/>
          <ac:cxnSpMkLst>
            <pc:docMk/>
            <pc:sldMk cId="1191462033" sldId="256"/>
            <ac:cxnSpMk id="42" creationId="{C7433089-B745-4E1A-B5F3-6EC523CDA6E0}"/>
          </ac:cxnSpMkLst>
        </pc:cxnChg>
        <pc:cxnChg chg="add mod ord">
          <ac:chgData name="Chao Zhang" userId="8f435c00-c005-43b7-9a5b-cc5447e355c2" providerId="ADAL" clId="{8455620B-C92A-4A8D-A6F7-82B998C4F48B}" dt="2019-10-31T03:08:57.835" v="397" actId="164"/>
          <ac:cxnSpMkLst>
            <pc:docMk/>
            <pc:sldMk cId="1191462033" sldId="256"/>
            <ac:cxnSpMk id="69" creationId="{9BC51C85-D076-46C0-B51A-314E7C506B22}"/>
          </ac:cxnSpMkLst>
        </pc:cxnChg>
        <pc:cxnChg chg="mod topLvl">
          <ac:chgData name="Chao Zhang" userId="8f435c00-c005-43b7-9a5b-cc5447e355c2" providerId="ADAL" clId="{8455620B-C92A-4A8D-A6F7-82B998C4F48B}" dt="2019-10-31T03:24:30.030" v="533" actId="164"/>
          <ac:cxnSpMkLst>
            <pc:docMk/>
            <pc:sldMk cId="1191462033" sldId="256"/>
            <ac:cxnSpMk id="85" creationId="{C148BB9B-FC29-44FA-96C4-856B63788A45}"/>
          </ac:cxnSpMkLst>
        </pc:cxnChg>
        <pc:cxnChg chg="mod topLvl">
          <ac:chgData name="Chao Zhang" userId="8f435c00-c005-43b7-9a5b-cc5447e355c2" providerId="ADAL" clId="{8455620B-C92A-4A8D-A6F7-82B998C4F48B}" dt="2019-10-31T03:24:30.030" v="533" actId="164"/>
          <ac:cxnSpMkLst>
            <pc:docMk/>
            <pc:sldMk cId="1191462033" sldId="256"/>
            <ac:cxnSpMk id="86" creationId="{F2461ED8-420C-4B0B-87B3-0A7027536279}"/>
          </ac:cxnSpMkLst>
        </pc:cxnChg>
        <pc:cxnChg chg="mod topLvl">
          <ac:chgData name="Chao Zhang" userId="8f435c00-c005-43b7-9a5b-cc5447e355c2" providerId="ADAL" clId="{8455620B-C92A-4A8D-A6F7-82B998C4F48B}" dt="2019-10-31T03:24:30.030" v="533" actId="164"/>
          <ac:cxnSpMkLst>
            <pc:docMk/>
            <pc:sldMk cId="1191462033" sldId="256"/>
            <ac:cxnSpMk id="87" creationId="{6B1289B9-CBDE-48D5-9F05-9407F3B2AC3C}"/>
          </ac:cxnSpMkLst>
        </pc:cxnChg>
        <pc:cxnChg chg="mod topLvl">
          <ac:chgData name="Chao Zhang" userId="8f435c00-c005-43b7-9a5b-cc5447e355c2" providerId="ADAL" clId="{8455620B-C92A-4A8D-A6F7-82B998C4F48B}" dt="2019-10-31T03:24:30.030" v="533" actId="164"/>
          <ac:cxnSpMkLst>
            <pc:docMk/>
            <pc:sldMk cId="1191462033" sldId="256"/>
            <ac:cxnSpMk id="88" creationId="{AA6B7038-2518-41C0-B53F-4066E78B386B}"/>
          </ac:cxnSpMkLst>
        </pc:cxnChg>
        <pc:cxnChg chg="add mod">
          <ac:chgData name="Chao Zhang" userId="8f435c00-c005-43b7-9a5b-cc5447e355c2" providerId="ADAL" clId="{8455620B-C92A-4A8D-A6F7-82B998C4F48B}" dt="2019-10-31T03:24:30.030" v="533" actId="164"/>
          <ac:cxnSpMkLst>
            <pc:docMk/>
            <pc:sldMk cId="1191462033" sldId="256"/>
            <ac:cxnSpMk id="99" creationId="{3D2706A3-8A16-47B7-AAD3-737809C1CC67}"/>
          </ac:cxnSpMkLst>
        </pc:cxnChg>
        <pc:cxnChg chg="add mod">
          <ac:chgData name="Chao Zhang" userId="8f435c00-c005-43b7-9a5b-cc5447e355c2" providerId="ADAL" clId="{8455620B-C92A-4A8D-A6F7-82B998C4F48B}" dt="2019-10-31T03:24:30.030" v="533" actId="164"/>
          <ac:cxnSpMkLst>
            <pc:docMk/>
            <pc:sldMk cId="1191462033" sldId="256"/>
            <ac:cxnSpMk id="100" creationId="{4304E3EA-CBA2-4171-A9AA-3AA0F8B125DF}"/>
          </ac:cxnSpMkLst>
        </pc:cxnChg>
        <pc:cxnChg chg="add del mod">
          <ac:chgData name="Chao Zhang" userId="8f435c00-c005-43b7-9a5b-cc5447e355c2" providerId="ADAL" clId="{8455620B-C92A-4A8D-A6F7-82B998C4F48B}" dt="2019-10-31T03:16:08.896" v="472" actId="478"/>
          <ac:cxnSpMkLst>
            <pc:docMk/>
            <pc:sldMk cId="1191462033" sldId="256"/>
            <ac:cxnSpMk id="103" creationId="{D770C44C-2E72-426B-81EA-2F27FE5BC385}"/>
          </ac:cxnSpMkLst>
        </pc:cxnChg>
        <pc:cxnChg chg="add del">
          <ac:chgData name="Chao Zhang" userId="8f435c00-c005-43b7-9a5b-cc5447e355c2" providerId="ADAL" clId="{8455620B-C92A-4A8D-A6F7-82B998C4F48B}" dt="2019-10-31T03:15:39.345" v="468"/>
          <ac:cxnSpMkLst>
            <pc:docMk/>
            <pc:sldMk cId="1191462033" sldId="256"/>
            <ac:cxnSpMk id="108" creationId="{92C567D5-1238-4100-BFAD-3A86848E2CFF}"/>
          </ac:cxnSpMkLst>
        </pc:cxnChg>
        <pc:cxnChg chg="add del mod ord">
          <ac:chgData name="Chao Zhang" userId="8f435c00-c005-43b7-9a5b-cc5447e355c2" providerId="ADAL" clId="{8455620B-C92A-4A8D-A6F7-82B998C4F48B}" dt="2019-10-31T03:18:01.174" v="486" actId="478"/>
          <ac:cxnSpMkLst>
            <pc:docMk/>
            <pc:sldMk cId="1191462033" sldId="256"/>
            <ac:cxnSpMk id="112" creationId="{148EB1DF-BACD-4AFB-BF67-25147839D0E6}"/>
          </ac:cxnSpMkLst>
        </pc:cxnChg>
        <pc:cxnChg chg="add mod">
          <ac:chgData name="Chao Zhang" userId="8f435c00-c005-43b7-9a5b-cc5447e355c2" providerId="ADAL" clId="{8455620B-C92A-4A8D-A6F7-82B998C4F48B}" dt="2019-10-31T03:24:30.030" v="533" actId="164"/>
          <ac:cxnSpMkLst>
            <pc:docMk/>
            <pc:sldMk cId="1191462033" sldId="256"/>
            <ac:cxnSpMk id="115" creationId="{4E9F84A7-8952-4BB7-A607-22D54213607A}"/>
          </ac:cxnSpMkLst>
        </pc:cxnChg>
        <pc:cxnChg chg="add mod">
          <ac:chgData name="Chao Zhang" userId="8f435c00-c005-43b7-9a5b-cc5447e355c2" providerId="ADAL" clId="{8455620B-C92A-4A8D-A6F7-82B998C4F48B}" dt="2019-10-31T03:24:30.030" v="533" actId="164"/>
          <ac:cxnSpMkLst>
            <pc:docMk/>
            <pc:sldMk cId="1191462033" sldId="256"/>
            <ac:cxnSpMk id="116" creationId="{581B69F1-027B-41E4-BF00-2EAF7874C36A}"/>
          </ac:cxnSpMkLst>
        </pc:cxnChg>
        <pc:cxnChg chg="add mod">
          <ac:chgData name="Chao Zhang" userId="8f435c00-c005-43b7-9a5b-cc5447e355c2" providerId="ADAL" clId="{8455620B-C92A-4A8D-A6F7-82B998C4F48B}" dt="2019-10-31T03:24:30.030" v="533" actId="164"/>
          <ac:cxnSpMkLst>
            <pc:docMk/>
            <pc:sldMk cId="1191462033" sldId="256"/>
            <ac:cxnSpMk id="117" creationId="{BF5A6006-7CEE-4CCC-B381-82F3D941CF9F}"/>
          </ac:cxnSpMkLst>
        </pc:cxnChg>
      </pc:sldChg>
      <pc:sldChg chg="addSp delSp modSp add">
        <pc:chgData name="Chao Zhang" userId="8f435c00-c005-43b7-9a5b-cc5447e355c2" providerId="ADAL" clId="{8455620B-C92A-4A8D-A6F7-82B998C4F48B}" dt="2019-10-31T03:40:11.781" v="672"/>
        <pc:sldMkLst>
          <pc:docMk/>
          <pc:sldMk cId="2723418282" sldId="257"/>
        </pc:sldMkLst>
        <pc:spChg chg="del">
          <ac:chgData name="Chao Zhang" userId="8f435c00-c005-43b7-9a5b-cc5447e355c2" providerId="ADAL" clId="{8455620B-C92A-4A8D-A6F7-82B998C4F48B}" dt="2019-10-31T03:39:44.109" v="664" actId="478"/>
          <ac:spMkLst>
            <pc:docMk/>
            <pc:sldMk cId="2723418282" sldId="257"/>
            <ac:spMk id="2" creationId="{B49CCF34-ACF5-43B3-85E8-803C390A122A}"/>
          </ac:spMkLst>
        </pc:spChg>
        <pc:spChg chg="del">
          <ac:chgData name="Chao Zhang" userId="8f435c00-c005-43b7-9a5b-cc5447e355c2" providerId="ADAL" clId="{8455620B-C92A-4A8D-A6F7-82B998C4F48B}" dt="2019-10-31T03:39:44.109" v="664" actId="478"/>
          <ac:spMkLst>
            <pc:docMk/>
            <pc:sldMk cId="2723418282" sldId="257"/>
            <ac:spMk id="3" creationId="{E295CAB9-5B02-4E51-8012-9794DC5AEA03}"/>
          </ac:spMkLst>
        </pc:spChg>
        <pc:spChg chg="add del">
          <ac:chgData name="Chao Zhang" userId="8f435c00-c005-43b7-9a5b-cc5447e355c2" providerId="ADAL" clId="{8455620B-C92A-4A8D-A6F7-82B998C4F48B}" dt="2019-10-31T03:39:38.337" v="663"/>
          <ac:spMkLst>
            <pc:docMk/>
            <pc:sldMk cId="2723418282" sldId="257"/>
            <ac:spMk id="83" creationId="{AA42A8FD-7CAF-4BC8-8666-E7CAA15CA7F6}"/>
          </ac:spMkLst>
        </pc:spChg>
        <pc:spChg chg="add del">
          <ac:chgData name="Chao Zhang" userId="8f435c00-c005-43b7-9a5b-cc5447e355c2" providerId="ADAL" clId="{8455620B-C92A-4A8D-A6F7-82B998C4F48B}" dt="2019-10-31T03:39:38.337" v="663"/>
          <ac:spMkLst>
            <pc:docMk/>
            <pc:sldMk cId="2723418282" sldId="257"/>
            <ac:spMk id="84" creationId="{04A13A38-2F91-4813-991F-85D9833FF16C}"/>
          </ac:spMkLst>
        </pc:spChg>
        <pc:spChg chg="add del">
          <ac:chgData name="Chao Zhang" userId="8f435c00-c005-43b7-9a5b-cc5447e355c2" providerId="ADAL" clId="{8455620B-C92A-4A8D-A6F7-82B998C4F48B}" dt="2019-10-31T03:39:38.337" v="663"/>
          <ac:spMkLst>
            <pc:docMk/>
            <pc:sldMk cId="2723418282" sldId="257"/>
            <ac:spMk id="85" creationId="{18F4690A-1E2F-4A8B-BDF9-490223723569}"/>
          </ac:spMkLst>
        </pc:spChg>
        <pc:spChg chg="add del mod">
          <ac:chgData name="Chao Zhang" userId="8f435c00-c005-43b7-9a5b-cc5447e355c2" providerId="ADAL" clId="{8455620B-C92A-4A8D-A6F7-82B998C4F48B}" dt="2019-10-31T03:40:11.781" v="672"/>
          <ac:spMkLst>
            <pc:docMk/>
            <pc:sldMk cId="2723418282" sldId="257"/>
            <ac:spMk id="166" creationId="{9B25F88D-AA09-49AC-84F1-A0C59C9419D9}"/>
          </ac:spMkLst>
        </pc:spChg>
        <pc:spChg chg="add del mod">
          <ac:chgData name="Chao Zhang" userId="8f435c00-c005-43b7-9a5b-cc5447e355c2" providerId="ADAL" clId="{8455620B-C92A-4A8D-A6F7-82B998C4F48B}" dt="2019-10-31T03:40:11.781" v="672"/>
          <ac:spMkLst>
            <pc:docMk/>
            <pc:sldMk cId="2723418282" sldId="257"/>
            <ac:spMk id="167" creationId="{C7B21B60-0FA6-48ED-8BFB-46B1B25C7A61}"/>
          </ac:spMkLst>
        </pc:spChg>
        <pc:spChg chg="add del mod">
          <ac:chgData name="Chao Zhang" userId="8f435c00-c005-43b7-9a5b-cc5447e355c2" providerId="ADAL" clId="{8455620B-C92A-4A8D-A6F7-82B998C4F48B}" dt="2019-10-31T03:40:11.781" v="672"/>
          <ac:spMkLst>
            <pc:docMk/>
            <pc:sldMk cId="2723418282" sldId="257"/>
            <ac:spMk id="168" creationId="{0B263B30-54BB-4471-B268-2A6A5E9CCD73}"/>
          </ac:spMkLst>
        </pc:spChg>
        <pc:grpChg chg="add del">
          <ac:chgData name="Chao Zhang" userId="8f435c00-c005-43b7-9a5b-cc5447e355c2" providerId="ADAL" clId="{8455620B-C92A-4A8D-A6F7-82B998C4F48B}" dt="2019-10-31T03:39:38.337" v="663"/>
          <ac:grpSpMkLst>
            <pc:docMk/>
            <pc:sldMk cId="2723418282" sldId="257"/>
            <ac:grpSpMk id="4" creationId="{2BD18C15-6F9A-450A-A936-1E7B63DB9BCE}"/>
          </ac:grpSpMkLst>
        </pc:grpChg>
        <pc:grpChg chg="add del">
          <ac:chgData name="Chao Zhang" userId="8f435c00-c005-43b7-9a5b-cc5447e355c2" providerId="ADAL" clId="{8455620B-C92A-4A8D-A6F7-82B998C4F48B}" dt="2019-10-31T03:39:38.337" v="663"/>
          <ac:grpSpMkLst>
            <pc:docMk/>
            <pc:sldMk cId="2723418282" sldId="257"/>
            <ac:grpSpMk id="22" creationId="{CFDD7A2F-5B42-44DB-AAD7-5AD3C69C3D31}"/>
          </ac:grpSpMkLst>
        </pc:grpChg>
        <pc:grpChg chg="add del">
          <ac:chgData name="Chao Zhang" userId="8f435c00-c005-43b7-9a5b-cc5447e355c2" providerId="ADAL" clId="{8455620B-C92A-4A8D-A6F7-82B998C4F48B}" dt="2019-10-31T03:39:38.337" v="663"/>
          <ac:grpSpMkLst>
            <pc:docMk/>
            <pc:sldMk cId="2723418282" sldId="257"/>
            <ac:grpSpMk id="43" creationId="{7BCA74F5-7504-4FD9-8A61-3BDEF12BEBF8}"/>
          </ac:grpSpMkLst>
        </pc:grpChg>
        <pc:grpChg chg="add del">
          <ac:chgData name="Chao Zhang" userId="8f435c00-c005-43b7-9a5b-cc5447e355c2" providerId="ADAL" clId="{8455620B-C92A-4A8D-A6F7-82B998C4F48B}" dt="2019-10-31T03:39:38.337" v="663"/>
          <ac:grpSpMkLst>
            <pc:docMk/>
            <pc:sldMk cId="2723418282" sldId="257"/>
            <ac:grpSpMk id="73" creationId="{ACBF2E36-08FC-4082-849D-F1CE34308507}"/>
          </ac:grpSpMkLst>
        </pc:grpChg>
        <pc:grpChg chg="add del mod">
          <ac:chgData name="Chao Zhang" userId="8f435c00-c005-43b7-9a5b-cc5447e355c2" providerId="ADAL" clId="{8455620B-C92A-4A8D-A6F7-82B998C4F48B}" dt="2019-10-31T03:40:11.781" v="672"/>
          <ac:grpSpMkLst>
            <pc:docMk/>
            <pc:sldMk cId="2723418282" sldId="257"/>
            <ac:grpSpMk id="87" creationId="{F55CF1A0-00F0-450C-8153-35D4697AA376}"/>
          </ac:grpSpMkLst>
        </pc:grpChg>
        <pc:grpChg chg="add del mod">
          <ac:chgData name="Chao Zhang" userId="8f435c00-c005-43b7-9a5b-cc5447e355c2" providerId="ADAL" clId="{8455620B-C92A-4A8D-A6F7-82B998C4F48B}" dt="2019-10-31T03:40:11.781" v="672"/>
          <ac:grpSpMkLst>
            <pc:docMk/>
            <pc:sldMk cId="2723418282" sldId="257"/>
            <ac:grpSpMk id="105" creationId="{04252DB1-B742-4774-B0BF-2E1C2FF49CF6}"/>
          </ac:grpSpMkLst>
        </pc:grpChg>
        <pc:grpChg chg="add del mod">
          <ac:chgData name="Chao Zhang" userId="8f435c00-c005-43b7-9a5b-cc5447e355c2" providerId="ADAL" clId="{8455620B-C92A-4A8D-A6F7-82B998C4F48B}" dt="2019-10-31T03:40:11.781" v="672"/>
          <ac:grpSpMkLst>
            <pc:docMk/>
            <pc:sldMk cId="2723418282" sldId="257"/>
            <ac:grpSpMk id="126" creationId="{8350D18E-7644-482B-B457-82F753E193C7}"/>
          </ac:grpSpMkLst>
        </pc:grpChg>
        <pc:grpChg chg="add del mod">
          <ac:chgData name="Chao Zhang" userId="8f435c00-c005-43b7-9a5b-cc5447e355c2" providerId="ADAL" clId="{8455620B-C92A-4A8D-A6F7-82B998C4F48B}" dt="2019-10-31T03:40:11.781" v="672"/>
          <ac:grpSpMkLst>
            <pc:docMk/>
            <pc:sldMk cId="2723418282" sldId="257"/>
            <ac:grpSpMk id="156" creationId="{08E08459-DFF8-45A0-A007-8BE1CEE23B9B}"/>
          </ac:grpSpMkLst>
        </pc:grpChg>
        <pc:grpChg chg="add mod">
          <ac:chgData name="Chao Zhang" userId="8f435c00-c005-43b7-9a5b-cc5447e355c2" providerId="ADAL" clId="{8455620B-C92A-4A8D-A6F7-82B998C4F48B}" dt="2019-10-31T03:40:11.310" v="671" actId="164"/>
          <ac:grpSpMkLst>
            <pc:docMk/>
            <pc:sldMk cId="2723418282" sldId="257"/>
            <ac:grpSpMk id="169" creationId="{3F9BAF46-F4BD-4028-8D15-E5BBA6BE0C46}"/>
          </ac:grpSpMkLst>
        </pc:grpChg>
        <pc:picChg chg="add del mod">
          <ac:chgData name="Chao Zhang" userId="8f435c00-c005-43b7-9a5b-cc5447e355c2" providerId="ADAL" clId="{8455620B-C92A-4A8D-A6F7-82B998C4F48B}" dt="2019-10-31T03:39:34.820" v="662"/>
          <ac:picMkLst>
            <pc:docMk/>
            <pc:sldMk cId="2723418282" sldId="257"/>
            <ac:picMk id="86" creationId="{927F2CE5-BDA4-4FD5-9F76-127F1C7CB64D}"/>
          </ac:picMkLst>
        </pc:picChg>
      </pc:sldChg>
      <pc:sldChg chg="addSp delSp modSp add del">
        <pc:chgData name="Chao Zhang" userId="8f435c00-c005-43b7-9a5b-cc5447e355c2" providerId="ADAL" clId="{8455620B-C92A-4A8D-A6F7-82B998C4F48B}" dt="2019-10-31T03:37:32.798" v="651" actId="2696"/>
        <pc:sldMkLst>
          <pc:docMk/>
          <pc:sldMk cId="2809024451" sldId="257"/>
        </pc:sldMkLst>
        <pc:spChg chg="del">
          <ac:chgData name="Chao Zhang" userId="8f435c00-c005-43b7-9a5b-cc5447e355c2" providerId="ADAL" clId="{8455620B-C92A-4A8D-A6F7-82B998C4F48B}" dt="2019-10-31T03:29:52.642" v="573" actId="478"/>
          <ac:spMkLst>
            <pc:docMk/>
            <pc:sldMk cId="2809024451" sldId="257"/>
            <ac:spMk id="2" creationId="{D1267AF0-5712-4E7D-ABE8-C74E0F6C797E}"/>
          </ac:spMkLst>
        </pc:spChg>
        <pc:spChg chg="del">
          <ac:chgData name="Chao Zhang" userId="8f435c00-c005-43b7-9a5b-cc5447e355c2" providerId="ADAL" clId="{8455620B-C92A-4A8D-A6F7-82B998C4F48B}" dt="2019-10-31T03:29:52.642" v="573" actId="478"/>
          <ac:spMkLst>
            <pc:docMk/>
            <pc:sldMk cId="2809024451" sldId="257"/>
            <ac:spMk id="3" creationId="{AC974E7A-DF33-4038-9870-D72886F202F1}"/>
          </ac:spMkLst>
        </pc:spChg>
        <pc:grpChg chg="add mod">
          <ac:chgData name="Chao Zhang" userId="8f435c00-c005-43b7-9a5b-cc5447e355c2" providerId="ADAL" clId="{8455620B-C92A-4A8D-A6F7-82B998C4F48B}" dt="2019-10-31T03:30:58.957" v="577" actId="164"/>
          <ac:grpSpMkLst>
            <pc:docMk/>
            <pc:sldMk cId="2809024451" sldId="257"/>
            <ac:grpSpMk id="4" creationId="{FA16EFCF-F95D-4F03-AE22-21ED670A66B8}"/>
          </ac:grpSpMkLst>
        </pc:grpChg>
        <pc:grpChg chg="add mod">
          <ac:chgData name="Chao Zhang" userId="8f435c00-c005-43b7-9a5b-cc5447e355c2" providerId="ADAL" clId="{8455620B-C92A-4A8D-A6F7-82B998C4F48B}" dt="2019-10-31T03:30:58.957" v="577" actId="164"/>
          <ac:grpSpMkLst>
            <pc:docMk/>
            <pc:sldMk cId="2809024451" sldId="257"/>
            <ac:grpSpMk id="7" creationId="{64FFC6A6-C896-4AB1-8B50-FE95439BC8D8}"/>
          </ac:grpSpMkLst>
        </pc:grpChg>
        <pc:grpChg chg="add mod">
          <ac:chgData name="Chao Zhang" userId="8f435c00-c005-43b7-9a5b-cc5447e355c2" providerId="ADAL" clId="{8455620B-C92A-4A8D-A6F7-82B998C4F48B}" dt="2019-10-31T03:30:58.957" v="577" actId="164"/>
          <ac:grpSpMkLst>
            <pc:docMk/>
            <pc:sldMk cId="2809024451" sldId="257"/>
            <ac:grpSpMk id="10" creationId="{A5702A91-6148-4F56-B883-3B55C01F0995}"/>
          </ac:grpSpMkLst>
        </pc:grpChg>
        <pc:grpChg chg="add del mod">
          <ac:chgData name="Chao Zhang" userId="8f435c00-c005-43b7-9a5b-cc5447e355c2" providerId="ADAL" clId="{8455620B-C92A-4A8D-A6F7-82B998C4F48B}" dt="2019-10-31T03:31:00.874" v="578"/>
          <ac:grpSpMkLst>
            <pc:docMk/>
            <pc:sldMk cId="2809024451" sldId="257"/>
            <ac:grpSpMk id="13" creationId="{6C3B2A82-ECA4-406F-ADFC-FC53BF71EA25}"/>
          </ac:grpSpMkLst>
        </pc:grpChg>
      </pc:sldChg>
    </pc:docChg>
  </pc:docChgLst>
  <pc:docChgLst>
    <pc:chgData name="Chao Zhang" userId="8f435c00-c005-43b7-9a5b-cc5447e355c2" providerId="ADAL" clId="{6DDD9C97-BE5A-43C5-B383-EE36331F4A29}"/>
    <pc:docChg chg="modSld">
      <pc:chgData name="Chao Zhang" userId="8f435c00-c005-43b7-9a5b-cc5447e355c2" providerId="ADAL" clId="{6DDD9C97-BE5A-43C5-B383-EE36331F4A29}" dt="2019-10-26T00:49:24.859" v="3" actId="14100"/>
      <pc:docMkLst>
        <pc:docMk/>
      </pc:docMkLst>
      <pc:sldChg chg="modSp">
        <pc:chgData name="Chao Zhang" userId="8f435c00-c005-43b7-9a5b-cc5447e355c2" providerId="ADAL" clId="{6DDD9C97-BE5A-43C5-B383-EE36331F4A29}" dt="2019-10-26T00:49:24.859" v="3" actId="14100"/>
        <pc:sldMkLst>
          <pc:docMk/>
          <pc:sldMk cId="1191462033" sldId="256"/>
        </pc:sldMkLst>
        <pc:spChg chg="mod">
          <ac:chgData name="Chao Zhang" userId="8f435c00-c005-43b7-9a5b-cc5447e355c2" providerId="ADAL" clId="{6DDD9C97-BE5A-43C5-B383-EE36331F4A29}" dt="2019-10-26T00:49:24.859" v="3" actId="14100"/>
          <ac:spMkLst>
            <pc:docMk/>
            <pc:sldMk cId="1191462033" sldId="256"/>
            <ac:spMk id="34" creationId="{507BE007-5D0D-4BA4-B2DC-118B51991DF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B544E-FEE3-4672-AC1D-0B1D94895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97599-4C6D-409E-BFD2-BC6F40857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DD12F-0469-43D5-A502-79A7CE79D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C81A-69E2-40C1-B6D1-A6677B77FE44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315F7-3CDA-4648-BBF0-54CE12000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2979C-22D6-4FED-A343-5EF574108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5049-3455-4A06-85BD-5EEFA7A04B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5173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5721B-9C67-4DB2-BADC-5C87A56F6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8E092B-7AA8-4BF1-AC0B-E790D776D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68033-4896-4A56-B3F6-63E353C2F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C81A-69E2-40C1-B6D1-A6677B77FE44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E7D2F-0DD7-4468-B985-75FAD187B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E7934-9695-47F8-BEB8-4834159C7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5049-3455-4A06-85BD-5EEFA7A04B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7346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CEB5FA-E00D-4901-924C-5839DF6F38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88459-497C-4FCA-A709-9772D85EA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97924-EA20-4DF3-B10A-20A4C8311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C81A-69E2-40C1-B6D1-A6677B77FE44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2D768-7B81-4969-933A-1D653DBF2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8AABB-7539-44E2-96B3-00742D3D2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5049-3455-4A06-85BD-5EEFA7A04B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4301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06DB2-238F-4DD8-B119-1A1C1675B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AEC5D-A85C-4EFA-9DA7-D9CB35AE6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67C01-8368-4F90-9D86-B23E523AD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C81A-69E2-40C1-B6D1-A6677B77FE44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6D787-EEDA-43C1-9EAB-0945ABD6A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592BB-2C60-4F5D-B72D-A2CDD0AEC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5049-3455-4A06-85BD-5EEFA7A04B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302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FA3FE-B180-4247-887C-12B7ED056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22597-EBD4-4D2B-BE12-CCAA45E18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7C2D0-209C-40F8-9AA3-C92ACF7A2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C81A-69E2-40C1-B6D1-A6677B77FE44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146C5-3EF1-40D0-A7D7-C91D63433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EFEAD-0B9D-45CC-A578-33826BE49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5049-3455-4A06-85BD-5EEFA7A04B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0501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E47A5-C329-4F37-86CD-A3CCD2386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93740-7BC8-4675-A3DA-342634911E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520FE-0FE8-47CA-8C6B-F77ECD691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925AE-10CC-4D5D-8EF6-5ADE8D296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C81A-69E2-40C1-B6D1-A6677B77FE44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312AF-8456-45CA-BEAA-D138C65A4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0B743-1274-4030-8FC4-15A8C7DF8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5049-3455-4A06-85BD-5EEFA7A04B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8512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3DB1C-5FCF-4556-A582-6212C5BD0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8B378-13A3-4434-9D37-A9F646B1D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9DA0D-09CE-4D6F-8ED8-49CCFD4C0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85AF80-25B7-4E8B-91AF-25CDD49812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A9DA8E-A91A-4A08-A40C-0208B484F9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D3BF6D-D55F-4E3C-8A62-CC1E945E5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C81A-69E2-40C1-B6D1-A6677B77FE44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8EF04B-46F9-46D7-B96B-D252B825F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2D6B0B-CE35-4477-A49D-8642DA73A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5049-3455-4A06-85BD-5EEFA7A04B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825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A0707-FDF4-4A57-9B29-8525C079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EEABD0-6550-4BCC-9093-FCABC8E36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C81A-69E2-40C1-B6D1-A6677B77FE44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F531DC-EDDA-4E62-81D5-6B9ABFB43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60BD5C-A4EA-4D5B-B108-B6C4DA42D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5049-3455-4A06-85BD-5EEFA7A04B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504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C45423-94BB-43AE-A1C9-C3460BCEA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C81A-69E2-40C1-B6D1-A6677B77FE44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4BA19-385A-40EA-B75D-12C8971AD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379B4-BB21-4DAF-BD30-579083EA7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5049-3455-4A06-85BD-5EEFA7A04B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4896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F55E-3DFE-49E6-8D24-C15A0CCB9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7E3A0-8791-4659-A3A3-F6B9E6675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598311-EDFC-44A3-8F81-886D5BAD6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280C8-4E4E-42CA-82F3-76DAF574D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C81A-69E2-40C1-B6D1-A6677B77FE44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CA55F-4843-4E70-8B88-8110A91B5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62146-C638-483D-A84C-00237DBA1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5049-3455-4A06-85BD-5EEFA7A04B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823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7FBA4-51BB-4DC0-ADF6-240EA3E78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55DF8E-E404-4538-A8C8-A65789CC8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4F5F22-012B-4B49-8DB2-C3710E20C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9F619-6EA3-4DD0-8CD7-11CAE37C6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C81A-69E2-40C1-B6D1-A6677B77FE44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FE7CF-A614-4A94-9954-3B71AC58C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4A191-3FF5-4F6A-8C38-B8CE8A992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5049-3455-4A06-85BD-5EEFA7A04B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306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232987-AC5F-4480-9669-8BF1CC32C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D6E88-18A9-45F4-8D4C-DBD316C82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5AC07-9D1D-4600-9DB4-F52CBE08A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FC81A-69E2-40C1-B6D1-A6677B77FE44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116E6-C40D-4067-923A-D0C98EB89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8B0B1-C18A-4E7E-AD93-90D3096C7D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75049-3455-4A06-85BD-5EEFA7A04B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8280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F258007-6C27-446B-BCE2-A4C32F7EA9B3}"/>
              </a:ext>
            </a:extLst>
          </p:cNvPr>
          <p:cNvGrpSpPr/>
          <p:nvPr/>
        </p:nvGrpSpPr>
        <p:grpSpPr>
          <a:xfrm>
            <a:off x="230582" y="152127"/>
            <a:ext cx="2952652" cy="2006468"/>
            <a:chOff x="2441395" y="1307950"/>
            <a:chExt cx="2952652" cy="200646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B55FFAB8-576B-4B09-A01A-0E16A3D74295}"/>
                    </a:ext>
                  </a:extLst>
                </p:cNvPr>
                <p:cNvSpPr txBox="1"/>
                <p:nvPr/>
              </p:nvSpPr>
              <p:spPr>
                <a:xfrm>
                  <a:off x="3091431" y="1539895"/>
                  <a:ext cx="58217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/</m:t>
                        </m:r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oMath>
                    </m:oMathPara>
                  </a14:m>
                  <a:endParaRPr kumimoji="1" lang="ja-JP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B55FFAB8-576B-4B09-A01A-0E16A3D742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1431" y="1539895"/>
                  <a:ext cx="582175" cy="338554"/>
                </a:xfrm>
                <a:prstGeom prst="rect">
                  <a:avLst/>
                </a:prstGeom>
                <a:blipFill>
                  <a:blip r:embed="rId2"/>
                  <a:stretch>
                    <a:fillRect b="-1071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FA39F5FA-B403-4040-9429-4654DCB4D950}"/>
                    </a:ext>
                  </a:extLst>
                </p:cNvPr>
                <p:cNvSpPr txBox="1"/>
                <p:nvPr/>
              </p:nvSpPr>
              <p:spPr>
                <a:xfrm>
                  <a:off x="3740910" y="1806727"/>
                  <a:ext cx="34059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FA39F5FA-B403-4040-9429-4654DCB4D9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0910" y="1806727"/>
                  <a:ext cx="340591" cy="338554"/>
                </a:xfrm>
                <a:prstGeom prst="rect">
                  <a:avLst/>
                </a:prstGeom>
                <a:blipFill>
                  <a:blip r:embed="rId3"/>
                  <a:stretch>
                    <a:fillRect r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84BE48FD-7FC8-4B6A-A9E1-9134527E6C6F}"/>
                    </a:ext>
                  </a:extLst>
                </p:cNvPr>
                <p:cNvSpPr txBox="1"/>
                <p:nvPr/>
              </p:nvSpPr>
              <p:spPr>
                <a:xfrm>
                  <a:off x="2709481" y="2177504"/>
                  <a:ext cx="45899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</m:oMath>
                    </m:oMathPara>
                  </a14:m>
                  <a:endParaRPr kumimoji="1" lang="ja-JP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84BE48FD-7FC8-4B6A-A9E1-9134527E6C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9481" y="2177504"/>
                  <a:ext cx="458997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032445C-0E8C-41D2-B0F9-A6F1443B8B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0921" y="1348145"/>
              <a:ext cx="1253554" cy="1688841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83DB3D0-08E8-402E-8024-4608CF535F7C}"/>
                </a:ext>
              </a:extLst>
            </p:cNvPr>
            <p:cNvCxnSpPr>
              <a:cxnSpLocks/>
            </p:cNvCxnSpPr>
            <p:nvPr/>
          </p:nvCxnSpPr>
          <p:spPr>
            <a:xfrm>
              <a:off x="3904475" y="1348145"/>
              <a:ext cx="1187642" cy="1688841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44347E0-0891-4F20-B45A-44A2B3945C4B}"/>
                </a:ext>
              </a:extLst>
            </p:cNvPr>
            <p:cNvCxnSpPr>
              <a:cxnSpLocks/>
            </p:cNvCxnSpPr>
            <p:nvPr/>
          </p:nvCxnSpPr>
          <p:spPr>
            <a:xfrm>
              <a:off x="3519980" y="1886438"/>
              <a:ext cx="786068" cy="115054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952A47B-F3A5-4FD8-805F-424E85B29662}"/>
                </a:ext>
              </a:extLst>
            </p:cNvPr>
            <p:cNvCxnSpPr>
              <a:cxnSpLocks/>
            </p:cNvCxnSpPr>
            <p:nvPr/>
          </p:nvCxnSpPr>
          <p:spPr>
            <a:xfrm>
              <a:off x="3072467" y="2461712"/>
              <a:ext cx="408065" cy="575274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9A5D0F7-8523-49B7-AB4F-5072732E9A5B}"/>
                    </a:ext>
                  </a:extLst>
                </p:cNvPr>
                <p:cNvSpPr txBox="1"/>
                <p:nvPr/>
              </p:nvSpPr>
              <p:spPr>
                <a:xfrm>
                  <a:off x="2441395" y="2939884"/>
                  <a:ext cx="4589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9A5D0F7-8523-49B7-AB4F-5072732E9A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1395" y="2939884"/>
                  <a:ext cx="45899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11D4DEA-D23F-4CF7-92D8-016EE29C80EF}"/>
                    </a:ext>
                  </a:extLst>
                </p:cNvPr>
                <p:cNvSpPr txBox="1"/>
                <p:nvPr/>
              </p:nvSpPr>
              <p:spPr>
                <a:xfrm>
                  <a:off x="3361193" y="2945086"/>
                  <a:ext cx="4589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11D4DEA-D23F-4CF7-92D8-016EE29C80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1193" y="2945086"/>
                  <a:ext cx="45899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F0AE3BB-BDAB-45C5-8106-5F55CCF0D6BF}"/>
                    </a:ext>
                  </a:extLst>
                </p:cNvPr>
                <p:cNvSpPr txBox="1"/>
                <p:nvPr/>
              </p:nvSpPr>
              <p:spPr>
                <a:xfrm>
                  <a:off x="4141848" y="2945086"/>
                  <a:ext cx="4589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F0AE3BB-BDAB-45C5-8106-5F55CCF0D6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1848" y="2945086"/>
                  <a:ext cx="45899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586D7A2-ABC7-4282-96F6-B7A208F80E9F}"/>
                    </a:ext>
                  </a:extLst>
                </p:cNvPr>
                <p:cNvSpPr txBox="1"/>
                <p:nvPr/>
              </p:nvSpPr>
              <p:spPr>
                <a:xfrm>
                  <a:off x="4935050" y="2945086"/>
                  <a:ext cx="4589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586D7A2-ABC7-4282-96F6-B7A208F80E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5050" y="2945086"/>
                  <a:ext cx="458997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E281996-39E6-427C-ACD5-B4725EC7322E}"/>
                </a:ext>
              </a:extLst>
            </p:cNvPr>
            <p:cNvSpPr/>
            <p:nvPr/>
          </p:nvSpPr>
          <p:spPr>
            <a:xfrm>
              <a:off x="2999928" y="2407920"/>
              <a:ext cx="145078" cy="145078"/>
            </a:xfrm>
            <a:prstGeom prst="ellipse">
              <a:avLst/>
            </a:prstGeom>
            <a:pattFill prst="wdUpDiag">
              <a:fgClr>
                <a:srgbClr val="FF0000"/>
              </a:fgClr>
              <a:bgClr>
                <a:schemeClr val="accent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350192C2-9E23-45A6-AFD1-80CBE0DEE763}"/>
                    </a:ext>
                  </a:extLst>
                </p:cNvPr>
                <p:cNvSpPr txBox="1"/>
                <p:nvPr/>
              </p:nvSpPr>
              <p:spPr>
                <a:xfrm>
                  <a:off x="2936905" y="1806727"/>
                  <a:ext cx="34059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350192C2-9E23-45A6-AFD1-80CBE0DEE7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6905" y="1806727"/>
                  <a:ext cx="340591" cy="338554"/>
                </a:xfrm>
                <a:prstGeom prst="rect">
                  <a:avLst/>
                </a:prstGeom>
                <a:blipFill>
                  <a:blip r:embed="rId9"/>
                  <a:stretch>
                    <a:fillRect r="-535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CA62BAC-997E-4F92-9E14-8502D60D5F0C}"/>
                </a:ext>
              </a:extLst>
            </p:cNvPr>
            <p:cNvSpPr/>
            <p:nvPr/>
          </p:nvSpPr>
          <p:spPr>
            <a:xfrm>
              <a:off x="3255399" y="2056258"/>
              <a:ext cx="145078" cy="145078"/>
            </a:xfrm>
            <a:prstGeom prst="ellipse">
              <a:avLst/>
            </a:prstGeom>
            <a:pattFill prst="wdUpDiag">
              <a:fgClr>
                <a:srgbClr val="FF0000"/>
              </a:fgClr>
              <a:bgClr>
                <a:schemeClr val="accent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0BB3B4B-CFE7-45FE-B0F0-1C28F2FA731F}"/>
                </a:ext>
              </a:extLst>
            </p:cNvPr>
            <p:cNvSpPr/>
            <p:nvPr/>
          </p:nvSpPr>
          <p:spPr>
            <a:xfrm>
              <a:off x="3618414" y="2059629"/>
              <a:ext cx="145078" cy="145078"/>
            </a:xfrm>
            <a:prstGeom prst="ellipse">
              <a:avLst/>
            </a:prstGeom>
            <a:pattFill prst="wdUpDiag">
              <a:fgClr>
                <a:srgbClr val="FF0000"/>
              </a:fgClr>
              <a:bgClr>
                <a:schemeClr val="accent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D203D24-976B-430A-BE33-BBA345C2AAF5}"/>
                </a:ext>
              </a:extLst>
            </p:cNvPr>
            <p:cNvSpPr/>
            <p:nvPr/>
          </p:nvSpPr>
          <p:spPr>
            <a:xfrm>
              <a:off x="3438397" y="1830290"/>
              <a:ext cx="145078" cy="1450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C572458-DA5A-4995-87C2-5D53F312A5A1}"/>
                </a:ext>
              </a:extLst>
            </p:cNvPr>
            <p:cNvSpPr/>
            <p:nvPr/>
          </p:nvSpPr>
          <p:spPr>
            <a:xfrm>
              <a:off x="3831936" y="1307950"/>
              <a:ext cx="145078" cy="1450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3D9C6ED-5C76-4B8E-8B74-75351313704A}"/>
              </a:ext>
            </a:extLst>
          </p:cNvPr>
          <p:cNvGrpSpPr/>
          <p:nvPr/>
        </p:nvGrpSpPr>
        <p:grpSpPr>
          <a:xfrm>
            <a:off x="3303191" y="138765"/>
            <a:ext cx="2678396" cy="2014628"/>
            <a:chOff x="5709024" y="1303373"/>
            <a:chExt cx="2678396" cy="201462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63361A5F-5D28-464C-8674-7E18B05BFBB5}"/>
                    </a:ext>
                  </a:extLst>
                </p:cNvPr>
                <p:cNvSpPr txBox="1"/>
                <p:nvPr/>
              </p:nvSpPr>
              <p:spPr>
                <a:xfrm>
                  <a:off x="6714999" y="1380489"/>
                  <a:ext cx="27336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oMath>
                    </m:oMathPara>
                  </a14:m>
                  <a:endParaRPr kumimoji="1" lang="ja-JP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63361A5F-5D28-464C-8674-7E18B05BFB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4999" y="1380489"/>
                  <a:ext cx="273368" cy="338554"/>
                </a:xfrm>
                <a:prstGeom prst="rect">
                  <a:avLst/>
                </a:prstGeom>
                <a:blipFill>
                  <a:blip r:embed="rId10"/>
                  <a:stretch>
                    <a:fillRect r="-444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5D60BFEB-823F-4BE2-9528-3BF61FF0CA15}"/>
                    </a:ext>
                  </a:extLst>
                </p:cNvPr>
                <p:cNvSpPr txBox="1"/>
                <p:nvPr/>
              </p:nvSpPr>
              <p:spPr>
                <a:xfrm>
                  <a:off x="7181690" y="2222899"/>
                  <a:ext cx="45899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oMath>
                    </m:oMathPara>
                  </a14:m>
                  <a:endParaRPr kumimoji="1" lang="ja-JP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5D60BFEB-823F-4BE2-9528-3BF61FF0CA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1690" y="2222899"/>
                  <a:ext cx="458997" cy="3385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F4051741-422D-429D-9B96-AA5967C5CA38}"/>
                    </a:ext>
                  </a:extLst>
                </p:cNvPr>
                <p:cNvSpPr txBox="1"/>
                <p:nvPr/>
              </p:nvSpPr>
              <p:spPr>
                <a:xfrm>
                  <a:off x="6016258" y="2196938"/>
                  <a:ext cx="45899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</m:oMath>
                    </m:oMathPara>
                  </a14:m>
                  <a:endParaRPr kumimoji="1" lang="ja-JP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F4051741-422D-429D-9B96-AA5967C5CA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6258" y="2196938"/>
                  <a:ext cx="458997" cy="3385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BC51C85-D076-46C0-B51A-314E7C506B22}"/>
                </a:ext>
              </a:extLst>
            </p:cNvPr>
            <p:cNvCxnSpPr>
              <a:cxnSpLocks/>
            </p:cNvCxnSpPr>
            <p:nvPr/>
          </p:nvCxnSpPr>
          <p:spPr>
            <a:xfrm>
              <a:off x="6978986" y="1642070"/>
              <a:ext cx="1012080" cy="141394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F43CBDF-ABE8-4E79-85F8-A718D8ED85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46224" y="1348145"/>
              <a:ext cx="1253554" cy="1688841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D3731B9-9617-43E4-ACA2-EB4C61DF7AAD}"/>
                </a:ext>
              </a:extLst>
            </p:cNvPr>
            <p:cNvCxnSpPr>
              <a:cxnSpLocks/>
            </p:cNvCxnSpPr>
            <p:nvPr/>
          </p:nvCxnSpPr>
          <p:spPr>
            <a:xfrm>
              <a:off x="7199778" y="1348145"/>
              <a:ext cx="1187642" cy="1688841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2BBDF6-14EB-41E6-B352-0B04EE4069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36322" y="2473496"/>
              <a:ext cx="344391" cy="585123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7433089-B745-4E1A-B5F3-6EC523CDA6E0}"/>
                </a:ext>
              </a:extLst>
            </p:cNvPr>
            <p:cNvCxnSpPr>
              <a:cxnSpLocks/>
            </p:cNvCxnSpPr>
            <p:nvPr/>
          </p:nvCxnSpPr>
          <p:spPr>
            <a:xfrm>
              <a:off x="6367770" y="2461712"/>
              <a:ext cx="408065" cy="575274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87FDD0F5-B6CC-4D7F-B8AF-4570F9DD1837}"/>
                    </a:ext>
                  </a:extLst>
                </p:cNvPr>
                <p:cNvSpPr txBox="1"/>
                <p:nvPr/>
              </p:nvSpPr>
              <p:spPr>
                <a:xfrm>
                  <a:off x="5709024" y="2948669"/>
                  <a:ext cx="4589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87FDD0F5-B6CC-4D7F-B8AF-4570F9DD18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9024" y="2948669"/>
                  <a:ext cx="458997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29AA7D15-E161-4D4D-A391-5805D855E42D}"/>
                    </a:ext>
                  </a:extLst>
                </p:cNvPr>
                <p:cNvSpPr txBox="1"/>
                <p:nvPr/>
              </p:nvSpPr>
              <p:spPr>
                <a:xfrm>
                  <a:off x="6638470" y="2945262"/>
                  <a:ext cx="4589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29AA7D15-E161-4D4D-A391-5805D855E4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8470" y="2945262"/>
                  <a:ext cx="458997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EEEE8116-5830-4EA5-914B-24B30DBE09B0}"/>
                    </a:ext>
                  </a:extLst>
                </p:cNvPr>
                <p:cNvSpPr txBox="1"/>
                <p:nvPr/>
              </p:nvSpPr>
              <p:spPr>
                <a:xfrm>
                  <a:off x="6979674" y="2948653"/>
                  <a:ext cx="4589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EEEE8116-5830-4EA5-914B-24B30DBE09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9674" y="2948653"/>
                  <a:ext cx="458997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CB41655-2EB3-4F93-8379-9C72231730CE}"/>
                    </a:ext>
                  </a:extLst>
                </p:cNvPr>
                <p:cNvSpPr txBox="1"/>
                <p:nvPr/>
              </p:nvSpPr>
              <p:spPr>
                <a:xfrm>
                  <a:off x="7843346" y="2939884"/>
                  <a:ext cx="4589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CB41655-2EB3-4F93-8379-9C72231730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3346" y="2939884"/>
                  <a:ext cx="458997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AC601959-112E-4543-92A7-E8709D7EF0FA}"/>
                    </a:ext>
                  </a:extLst>
                </p:cNvPr>
                <p:cNvSpPr txBox="1"/>
                <p:nvPr/>
              </p:nvSpPr>
              <p:spPr>
                <a:xfrm>
                  <a:off x="6409103" y="1597011"/>
                  <a:ext cx="34059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AC601959-112E-4543-92A7-E8709D7EF0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9103" y="1597011"/>
                  <a:ext cx="340591" cy="338554"/>
                </a:xfrm>
                <a:prstGeom prst="rect">
                  <a:avLst/>
                </a:prstGeom>
                <a:blipFill>
                  <a:blip r:embed="rId17"/>
                  <a:stretch>
                    <a:fillRect r="-535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1935A525-F78D-4714-8969-AF1D4A80C551}"/>
                    </a:ext>
                  </a:extLst>
                </p:cNvPr>
                <p:cNvSpPr txBox="1"/>
                <p:nvPr/>
              </p:nvSpPr>
              <p:spPr>
                <a:xfrm>
                  <a:off x="7066026" y="1595413"/>
                  <a:ext cx="34059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1935A525-F78D-4714-8969-AF1D4A80C5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6026" y="1595413"/>
                  <a:ext cx="340591" cy="338554"/>
                </a:xfrm>
                <a:prstGeom prst="rect">
                  <a:avLst/>
                </a:prstGeom>
                <a:blipFill>
                  <a:blip r:embed="rId18"/>
                  <a:stretch>
                    <a:fillRect r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821D707-D5D8-4440-BA92-6B51BB559378}"/>
                </a:ext>
              </a:extLst>
            </p:cNvPr>
            <p:cNvSpPr/>
            <p:nvPr/>
          </p:nvSpPr>
          <p:spPr>
            <a:xfrm>
              <a:off x="6297964" y="2406046"/>
              <a:ext cx="145078" cy="145078"/>
            </a:xfrm>
            <a:prstGeom prst="ellipse">
              <a:avLst/>
            </a:prstGeom>
            <a:pattFill prst="wdUpDiag">
              <a:fgClr>
                <a:srgbClr val="FF0000"/>
              </a:fgClr>
              <a:bgClr>
                <a:schemeClr val="accent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77687FB-EBBD-42CF-A114-3D2E43B90B11}"/>
                </a:ext>
              </a:extLst>
            </p:cNvPr>
            <p:cNvSpPr/>
            <p:nvPr/>
          </p:nvSpPr>
          <p:spPr>
            <a:xfrm>
              <a:off x="7505488" y="2406046"/>
              <a:ext cx="145078" cy="145078"/>
            </a:xfrm>
            <a:prstGeom prst="ellipse">
              <a:avLst/>
            </a:prstGeom>
            <a:pattFill prst="wdUpDiag">
              <a:fgClr>
                <a:srgbClr val="FF0000"/>
              </a:fgClr>
              <a:bgClr>
                <a:schemeClr val="accent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A852A70-57E1-4D5C-A043-88AE4FBD4C8D}"/>
                </a:ext>
              </a:extLst>
            </p:cNvPr>
            <p:cNvSpPr/>
            <p:nvPr/>
          </p:nvSpPr>
          <p:spPr>
            <a:xfrm>
              <a:off x="6904274" y="1605449"/>
              <a:ext cx="145078" cy="1450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B76C030-70C9-49CE-BEBF-29505D301C7F}"/>
                </a:ext>
              </a:extLst>
            </p:cNvPr>
            <p:cNvSpPr/>
            <p:nvPr/>
          </p:nvSpPr>
          <p:spPr>
            <a:xfrm>
              <a:off x="6682259" y="1883590"/>
              <a:ext cx="145078" cy="145078"/>
            </a:xfrm>
            <a:prstGeom prst="ellipse">
              <a:avLst/>
            </a:prstGeom>
            <a:pattFill prst="wdUpDiag">
              <a:fgClr>
                <a:srgbClr val="FF0000"/>
              </a:fgClr>
              <a:bgClr>
                <a:schemeClr val="accent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14A5479-C051-4B73-89D5-6CC26C0AF043}"/>
                </a:ext>
              </a:extLst>
            </p:cNvPr>
            <p:cNvSpPr/>
            <p:nvPr/>
          </p:nvSpPr>
          <p:spPr>
            <a:xfrm>
              <a:off x="7129412" y="1883725"/>
              <a:ext cx="145078" cy="145078"/>
            </a:xfrm>
            <a:prstGeom prst="ellipse">
              <a:avLst/>
            </a:prstGeom>
            <a:pattFill prst="wdUpDiag">
              <a:fgClr>
                <a:srgbClr val="FF0000"/>
              </a:fgClr>
              <a:bgClr>
                <a:schemeClr val="accent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5A152E44-54C1-4489-A8E7-C42885913A92}"/>
                </a:ext>
              </a:extLst>
            </p:cNvPr>
            <p:cNvSpPr/>
            <p:nvPr/>
          </p:nvSpPr>
          <p:spPr>
            <a:xfrm>
              <a:off x="7123944" y="1303373"/>
              <a:ext cx="145078" cy="145078"/>
            </a:xfrm>
            <a:prstGeom prst="ellipse">
              <a:avLst/>
            </a:prstGeom>
            <a:pattFill prst="wdUpDiag">
              <a:fgClr>
                <a:srgbClr val="FF0000"/>
              </a:fgClr>
              <a:bgClr>
                <a:schemeClr val="accent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3D8AB8F-6744-4AC4-A06D-EE9252BF28A5}"/>
              </a:ext>
            </a:extLst>
          </p:cNvPr>
          <p:cNvGrpSpPr/>
          <p:nvPr/>
        </p:nvGrpSpPr>
        <p:grpSpPr>
          <a:xfrm>
            <a:off x="6192998" y="0"/>
            <a:ext cx="5648597" cy="2153377"/>
            <a:chOff x="2567519" y="3265123"/>
            <a:chExt cx="5648597" cy="215337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9A108873-8876-4510-B51A-D42BE7252539}"/>
                    </a:ext>
                  </a:extLst>
                </p:cNvPr>
                <p:cNvSpPr txBox="1"/>
                <p:nvPr/>
              </p:nvSpPr>
              <p:spPr>
                <a:xfrm>
                  <a:off x="4587767" y="3265123"/>
                  <a:ext cx="115472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oMath>
                    </m:oMathPara>
                  </a14:m>
                  <a:endParaRPr kumimoji="1" lang="ja-JP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9A108873-8876-4510-B51A-D42BE72525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7767" y="3265123"/>
                  <a:ext cx="1154729" cy="33855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883BDA07-BB4D-4C5B-8909-CFD629FD9A56}"/>
                    </a:ext>
                  </a:extLst>
                </p:cNvPr>
                <p:cNvSpPr txBox="1"/>
                <p:nvPr/>
              </p:nvSpPr>
              <p:spPr>
                <a:xfrm>
                  <a:off x="5056270" y="4313615"/>
                  <a:ext cx="67555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oMath>
                    </m:oMathPara>
                  </a14:m>
                  <a:endParaRPr kumimoji="1" lang="ja-JP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883BDA07-BB4D-4C5B-8909-CFD629FD9A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6270" y="4313615"/>
                  <a:ext cx="675554" cy="338554"/>
                </a:xfrm>
                <a:prstGeom prst="rect">
                  <a:avLst/>
                </a:prstGeom>
                <a:blipFill>
                  <a:blip r:embed="rId20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6920287B-8F81-4601-9864-9E6FF3151581}"/>
                    </a:ext>
                  </a:extLst>
                </p:cNvPr>
                <p:cNvSpPr txBox="1"/>
                <p:nvPr/>
              </p:nvSpPr>
              <p:spPr>
                <a:xfrm>
                  <a:off x="3136624" y="4339532"/>
                  <a:ext cx="91040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kumimoji="1" lang="ja-JP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6920287B-8F81-4601-9864-9E6FF31515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6624" y="4339532"/>
                  <a:ext cx="910409" cy="338554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148BB9B-FC29-44FA-96C4-856B63788A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6499" y="3469195"/>
              <a:ext cx="2486393" cy="1688841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2461ED8-420C-4B0B-87B3-0A7027536279}"/>
                </a:ext>
              </a:extLst>
            </p:cNvPr>
            <p:cNvCxnSpPr>
              <a:cxnSpLocks/>
            </p:cNvCxnSpPr>
            <p:nvPr/>
          </p:nvCxnSpPr>
          <p:spPr>
            <a:xfrm>
              <a:off x="5432892" y="3469195"/>
              <a:ext cx="2355658" cy="1688841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B1289B9-CBDE-48D5-9F05-9407F3B2AC3C}"/>
                </a:ext>
              </a:extLst>
            </p:cNvPr>
            <p:cNvCxnSpPr>
              <a:cxnSpLocks/>
            </p:cNvCxnSpPr>
            <p:nvPr/>
          </p:nvCxnSpPr>
          <p:spPr>
            <a:xfrm>
              <a:off x="4519733" y="4109544"/>
              <a:ext cx="1379789" cy="1048492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A6B7038-2518-41C0-B53F-4066E78B386B}"/>
                </a:ext>
              </a:extLst>
            </p:cNvPr>
            <p:cNvCxnSpPr>
              <a:cxnSpLocks/>
            </p:cNvCxnSpPr>
            <p:nvPr/>
          </p:nvCxnSpPr>
          <p:spPr>
            <a:xfrm>
              <a:off x="3603156" y="4724913"/>
              <a:ext cx="662062" cy="465346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3E23628D-752A-4D1F-8FDB-17C6B550A41B}"/>
                    </a:ext>
                  </a:extLst>
                </p:cNvPr>
                <p:cNvSpPr txBox="1"/>
                <p:nvPr/>
              </p:nvSpPr>
              <p:spPr>
                <a:xfrm>
                  <a:off x="2567519" y="5079946"/>
                  <a:ext cx="67555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3E23628D-752A-4D1F-8FDB-17C6B550A4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7519" y="5079946"/>
                  <a:ext cx="675554" cy="33855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D2706A3-8A16-47B7-AAD3-737809C1CC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45089" y="4724913"/>
              <a:ext cx="659133" cy="465346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304E3EA-CBA2-4171-A9AA-3AA0F8B125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01485" y="4957586"/>
              <a:ext cx="342176" cy="250295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24EBC57C-88E3-414B-91DD-3ED71C9122D6}"/>
                    </a:ext>
                  </a:extLst>
                </p:cNvPr>
                <p:cNvSpPr txBox="1"/>
                <p:nvPr/>
              </p:nvSpPr>
              <p:spPr>
                <a:xfrm>
                  <a:off x="3152525" y="5079946"/>
                  <a:ext cx="67555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24EBC57C-88E3-414B-91DD-3ED71C9122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2525" y="5079946"/>
                  <a:ext cx="675554" cy="338554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D004F3A1-F3D5-4D85-B4EF-D4D1B1D4C894}"/>
                    </a:ext>
                  </a:extLst>
                </p:cNvPr>
                <p:cNvSpPr txBox="1"/>
                <p:nvPr/>
              </p:nvSpPr>
              <p:spPr>
                <a:xfrm>
                  <a:off x="3973060" y="5076564"/>
                  <a:ext cx="67555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D004F3A1-F3D5-4D85-B4EF-D4D1B1D4C8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3060" y="5076564"/>
                  <a:ext cx="675554" cy="33855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1B2EE115-5469-4722-A17C-F0845403759A}"/>
                    </a:ext>
                  </a:extLst>
                </p:cNvPr>
                <p:cNvSpPr txBox="1"/>
                <p:nvPr/>
              </p:nvSpPr>
              <p:spPr>
                <a:xfrm>
                  <a:off x="4294617" y="5079946"/>
                  <a:ext cx="67555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1B2EE115-5469-4722-A17C-F084540375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4617" y="5079946"/>
                  <a:ext cx="675554" cy="338554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5E593FE9-3E4F-4996-8DF8-2CAE46E70619}"/>
                    </a:ext>
                  </a:extLst>
                </p:cNvPr>
                <p:cNvSpPr txBox="1"/>
                <p:nvPr/>
              </p:nvSpPr>
              <p:spPr>
                <a:xfrm>
                  <a:off x="4856820" y="5078208"/>
                  <a:ext cx="67555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5E593FE9-3E4F-4996-8DF8-2CAE46E706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6820" y="5078208"/>
                  <a:ext cx="675554" cy="338554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3EF29A43-BB11-4D51-B429-6242802F0CFA}"/>
                    </a:ext>
                  </a:extLst>
                </p:cNvPr>
                <p:cNvSpPr txBox="1"/>
                <p:nvPr/>
              </p:nvSpPr>
              <p:spPr>
                <a:xfrm>
                  <a:off x="5700158" y="5076564"/>
                  <a:ext cx="67555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3EF29A43-BB11-4D51-B429-6242802F0C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0158" y="5076564"/>
                  <a:ext cx="675554" cy="338554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E9F84A7-8952-4BB7-A607-22D5421360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78115" y="4957586"/>
              <a:ext cx="342176" cy="250295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581B69F1-027B-41E4-BF00-2EAF7874C3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21436" y="4718743"/>
              <a:ext cx="659133" cy="465346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F5A6006-7CEE-4CCC-B381-82F3D941CF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54462" y="4951416"/>
              <a:ext cx="342176" cy="250295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75A6689E-BB5E-47B4-9991-E83C854AE0AB}"/>
                    </a:ext>
                  </a:extLst>
                </p:cNvPr>
                <p:cNvSpPr txBox="1"/>
                <p:nvPr/>
              </p:nvSpPr>
              <p:spPr>
                <a:xfrm>
                  <a:off x="6135021" y="5079946"/>
                  <a:ext cx="67555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75A6689E-BB5E-47B4-9991-E83C854AE0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5021" y="5079946"/>
                  <a:ext cx="675554" cy="338554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4DE874B9-793C-43D8-ADD9-65606F317E2E}"/>
                    </a:ext>
                  </a:extLst>
                </p:cNvPr>
                <p:cNvSpPr txBox="1"/>
                <p:nvPr/>
              </p:nvSpPr>
              <p:spPr>
                <a:xfrm>
                  <a:off x="6697224" y="5078208"/>
                  <a:ext cx="67555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4DE874B9-793C-43D8-ADD9-65606F317E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7224" y="5078208"/>
                  <a:ext cx="675554" cy="338554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867D625A-3A60-4A34-9C48-BC26E4FA1EC6}"/>
                    </a:ext>
                  </a:extLst>
                </p:cNvPr>
                <p:cNvSpPr txBox="1"/>
                <p:nvPr/>
              </p:nvSpPr>
              <p:spPr>
                <a:xfrm>
                  <a:off x="7540562" y="5076564"/>
                  <a:ext cx="67555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867D625A-3A60-4A34-9C48-BC26E4FA1E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0562" y="5076564"/>
                  <a:ext cx="675554" cy="338554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DDACD87B-8276-45A6-8F55-19DF010A1016}"/>
                </a:ext>
              </a:extLst>
            </p:cNvPr>
            <p:cNvSpPr/>
            <p:nvPr/>
          </p:nvSpPr>
          <p:spPr>
            <a:xfrm>
              <a:off x="5356208" y="3409993"/>
              <a:ext cx="145078" cy="1450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ACF346EC-0585-437B-A458-B1A005FCDA9A}"/>
                </a:ext>
              </a:extLst>
            </p:cNvPr>
            <p:cNvSpPr/>
            <p:nvPr/>
          </p:nvSpPr>
          <p:spPr>
            <a:xfrm>
              <a:off x="3528528" y="4652169"/>
              <a:ext cx="145078" cy="1450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BCCE89C2-9A88-4306-9525-BAB9A6AFA8BD}"/>
                </a:ext>
              </a:extLst>
            </p:cNvPr>
            <p:cNvSpPr/>
            <p:nvPr/>
          </p:nvSpPr>
          <p:spPr>
            <a:xfrm>
              <a:off x="5233684" y="4644487"/>
              <a:ext cx="145078" cy="1450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D4E1EE29-3AE8-421E-AEAE-C30D5C0D6655}"/>
                </a:ext>
              </a:extLst>
            </p:cNvPr>
            <p:cNvSpPr/>
            <p:nvPr/>
          </p:nvSpPr>
          <p:spPr>
            <a:xfrm>
              <a:off x="3861648" y="4901989"/>
              <a:ext cx="145078" cy="1450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563D2F3D-3576-4CF1-A7C9-3CAB8A8EED3C}"/>
                </a:ext>
              </a:extLst>
            </p:cNvPr>
            <p:cNvSpPr/>
            <p:nvPr/>
          </p:nvSpPr>
          <p:spPr>
            <a:xfrm>
              <a:off x="5562682" y="4902827"/>
              <a:ext cx="145078" cy="1450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784C9C63-E2DE-4840-821C-EE4A664F40F8}"/>
                </a:ext>
              </a:extLst>
            </p:cNvPr>
            <p:cNvSpPr/>
            <p:nvPr/>
          </p:nvSpPr>
          <p:spPr>
            <a:xfrm>
              <a:off x="7421906" y="4899648"/>
              <a:ext cx="145078" cy="1450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E7D4064A-B0F2-4F97-9EBB-8FC540C4FDF2}"/>
                </a:ext>
              </a:extLst>
            </p:cNvPr>
            <p:cNvSpPr/>
            <p:nvPr/>
          </p:nvSpPr>
          <p:spPr>
            <a:xfrm>
              <a:off x="4432574" y="4037005"/>
              <a:ext cx="145078" cy="14507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3C31608-7812-4813-AE20-E95293C77227}"/>
                </a:ext>
              </a:extLst>
            </p:cNvPr>
            <p:cNvSpPr/>
            <p:nvPr/>
          </p:nvSpPr>
          <p:spPr>
            <a:xfrm>
              <a:off x="7091243" y="4638381"/>
              <a:ext cx="145078" cy="14507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2754CBE-A6AA-4078-BA98-566DCB76FCAC}"/>
              </a:ext>
            </a:extLst>
          </p:cNvPr>
          <p:cNvGrpSpPr/>
          <p:nvPr/>
        </p:nvGrpSpPr>
        <p:grpSpPr>
          <a:xfrm>
            <a:off x="2599173" y="2173792"/>
            <a:ext cx="6955441" cy="307777"/>
            <a:chOff x="2437248" y="2085908"/>
            <a:chExt cx="6955441" cy="307777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3D339445-2E5E-4B57-93B8-80BF7115F7CB}"/>
                </a:ext>
              </a:extLst>
            </p:cNvPr>
            <p:cNvGrpSpPr/>
            <p:nvPr/>
          </p:nvGrpSpPr>
          <p:grpSpPr>
            <a:xfrm>
              <a:off x="2437248" y="2085908"/>
              <a:ext cx="2319991" cy="307777"/>
              <a:chOff x="2437248" y="2085908"/>
              <a:chExt cx="2319991" cy="307777"/>
            </a:xfrm>
          </p:grpSpPr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33CEF10B-1CFC-4304-BF28-810189BC4272}"/>
                  </a:ext>
                </a:extLst>
              </p:cNvPr>
              <p:cNvSpPr txBox="1"/>
              <p:nvPr/>
            </p:nvSpPr>
            <p:spPr>
              <a:xfrm>
                <a:off x="2562312" y="2085908"/>
                <a:ext cx="219492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Speciation</a:t>
                </a:r>
                <a:endParaRPr kumimoji="1" lang="ja-JP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B64B314-E801-4A93-9A4B-AEB3E6A9C951}"/>
                  </a:ext>
                </a:extLst>
              </p:cNvPr>
              <p:cNvSpPr/>
              <p:nvPr/>
            </p:nvSpPr>
            <p:spPr>
              <a:xfrm>
                <a:off x="2437248" y="2169670"/>
                <a:ext cx="145078" cy="14507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7320CFB9-4D49-4D1F-B66D-58BD9F784FA1}"/>
                </a:ext>
              </a:extLst>
            </p:cNvPr>
            <p:cNvGrpSpPr/>
            <p:nvPr/>
          </p:nvGrpSpPr>
          <p:grpSpPr>
            <a:xfrm>
              <a:off x="7077230" y="2085908"/>
              <a:ext cx="2315459" cy="307777"/>
              <a:chOff x="6855855" y="4000433"/>
              <a:chExt cx="2315459" cy="307777"/>
            </a:xfrm>
          </p:grpSpPr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65256B3F-1F23-453E-8E08-443E1A1828C9}"/>
                  </a:ext>
                </a:extLst>
              </p:cNvPr>
              <p:cNvSpPr txBox="1"/>
              <p:nvPr/>
            </p:nvSpPr>
            <p:spPr>
              <a:xfrm>
                <a:off x="6976386" y="4000433"/>
                <a:ext cx="21949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Speciation or Duplication</a:t>
                </a:r>
                <a:endParaRPr kumimoji="1" lang="ja-JP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37CF708C-8EDB-4042-9092-76A94212BE19}"/>
                  </a:ext>
                </a:extLst>
              </p:cNvPr>
              <p:cNvSpPr/>
              <p:nvPr/>
            </p:nvSpPr>
            <p:spPr>
              <a:xfrm>
                <a:off x="6855855" y="4081782"/>
                <a:ext cx="145078" cy="145078"/>
              </a:xfrm>
              <a:prstGeom prst="ellipse">
                <a:avLst/>
              </a:prstGeom>
              <a:pattFill prst="wdUpDiag">
                <a:fgClr>
                  <a:srgbClr val="FF0000"/>
                </a:fgClr>
                <a:bgClr>
                  <a:schemeClr val="accent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D16B673E-C1D7-4597-9A76-D9F747739351}"/>
                </a:ext>
              </a:extLst>
            </p:cNvPr>
            <p:cNvGrpSpPr/>
            <p:nvPr/>
          </p:nvGrpSpPr>
          <p:grpSpPr>
            <a:xfrm>
              <a:off x="4757239" y="2085908"/>
              <a:ext cx="2319991" cy="307777"/>
              <a:chOff x="4757239" y="2076578"/>
              <a:chExt cx="2319991" cy="307777"/>
            </a:xfrm>
          </p:grpSpPr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9243FDC-B8B5-455F-9FA0-CBA7B7EA8FDD}"/>
                  </a:ext>
                </a:extLst>
              </p:cNvPr>
              <p:cNvSpPr txBox="1"/>
              <p:nvPr/>
            </p:nvSpPr>
            <p:spPr>
              <a:xfrm>
                <a:off x="4882303" y="2076578"/>
                <a:ext cx="219492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Duplication</a:t>
                </a:r>
                <a:endParaRPr kumimoji="1" lang="ja-JP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3D3E6B55-8A19-41CD-A85D-1C412508F71B}"/>
                  </a:ext>
                </a:extLst>
              </p:cNvPr>
              <p:cNvSpPr/>
              <p:nvPr/>
            </p:nvSpPr>
            <p:spPr>
              <a:xfrm>
                <a:off x="4757239" y="2160340"/>
                <a:ext cx="145078" cy="14507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7374883E-3674-43A9-9269-B98E4A413A91}"/>
              </a:ext>
            </a:extLst>
          </p:cNvPr>
          <p:cNvSpPr txBox="1"/>
          <p:nvPr/>
        </p:nvSpPr>
        <p:spPr>
          <a:xfrm>
            <a:off x="170083" y="0"/>
            <a:ext cx="56906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en-US" altLang="ja-JP" sz="2000" b="1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kumimoji="1" lang="ja-JP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C3BA8A5-693C-4D3A-93E6-38234C812E06}"/>
              </a:ext>
            </a:extLst>
          </p:cNvPr>
          <p:cNvSpPr txBox="1"/>
          <p:nvPr/>
        </p:nvSpPr>
        <p:spPr>
          <a:xfrm>
            <a:off x="3309386" y="57415"/>
            <a:ext cx="32701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2000" b="1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kumimoji="1" lang="ja-JP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86F0BC4-108C-4DC8-B32F-011E5634B826}"/>
              </a:ext>
            </a:extLst>
          </p:cNvPr>
          <p:cNvSpPr txBox="1"/>
          <p:nvPr/>
        </p:nvSpPr>
        <p:spPr>
          <a:xfrm>
            <a:off x="6237529" y="0"/>
            <a:ext cx="25648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endParaRPr kumimoji="1" lang="ja-JP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462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418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86DD24AC8E654CABE9EA9AF3391E3B" ma:contentTypeVersion="12" ma:contentTypeDescription="Create a new document." ma:contentTypeScope="" ma:versionID="873078e9498edf28928f5a8053487d35">
  <xsd:schema xmlns:xsd="http://www.w3.org/2001/XMLSchema" xmlns:xs="http://www.w3.org/2001/XMLSchema" xmlns:p="http://schemas.microsoft.com/office/2006/metadata/properties" xmlns:ns3="7bd8e462-4403-41a8-9d8d-b576930c5093" xmlns:ns4="3b1cf368-236c-4279-85e5-4dd741661745" targetNamespace="http://schemas.microsoft.com/office/2006/metadata/properties" ma:root="true" ma:fieldsID="08b903f91fec662aee03b1275a74291c" ns3:_="" ns4:_="">
    <xsd:import namespace="7bd8e462-4403-41a8-9d8d-b576930c5093"/>
    <xsd:import namespace="3b1cf368-236c-4279-85e5-4dd74166174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d8e462-4403-41a8-9d8d-b576930c509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1cf368-236c-4279-85e5-4dd7416617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CF3CA54-93D8-4DD0-9DD2-308344B320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d8e462-4403-41a8-9d8d-b576930c5093"/>
    <ds:schemaRef ds:uri="3b1cf368-236c-4279-85e5-4dd7416617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9C0A3BE-12B0-48A6-AD52-25C2C237C09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95B731-FDAF-4B45-8545-11B9D3555A4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45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游ゴシック</vt:lpstr>
      <vt:lpstr>游ゴシック Light</vt:lpstr>
      <vt:lpstr>Arial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Chao Zhang</dc:creator>
  <cp:lastModifiedBy>Chao Zhang</cp:lastModifiedBy>
  <cp:revision>1</cp:revision>
  <dcterms:created xsi:type="dcterms:W3CDTF">2019-10-24T00:32:47Z</dcterms:created>
  <dcterms:modified xsi:type="dcterms:W3CDTF">2019-10-31T03:41:07Z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0x010100F986DD24AC8E654CABE9EA9AF3391E3B</vt:lpwstr>
  </property>
</Properties>
</file>