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7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60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1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3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32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1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1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3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1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0498-B42F-4C4E-BB34-9AB54F71580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6FF0-E410-4B36-80CD-D3C9EECB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5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99438"/>
            <a:ext cx="9144000" cy="958362"/>
          </a:xfrm>
        </p:spPr>
        <p:txBody>
          <a:bodyPr/>
          <a:lstStyle/>
          <a:p>
            <a:pPr algn="r"/>
            <a:r>
              <a:rPr lang="ru-RU" dirty="0" smtClean="0"/>
              <a:t>Иванов Иван</a:t>
            </a:r>
          </a:p>
          <a:p>
            <a:pPr algn="r"/>
            <a:r>
              <a:rPr lang="ru-RU" dirty="0" smtClean="0"/>
              <a:t>Руководитель: Назимова А.Ю.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85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Кратко описать идею, можно картинки того чем вдохновлялись прикрепить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9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Перечислить задачи, которые вы перед собой поставили для работы над проектом (можно и нужно взять из ТЗ)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06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Описать из чего состоит ваш проект, какие классы реализованы, какие технологии использовали, какие есть интересные особенности</a:t>
            </a:r>
          </a:p>
          <a:p>
            <a:pPr marL="0" indent="0">
              <a:buNone/>
            </a:pPr>
            <a:r>
              <a:rPr lang="ru-RU" dirty="0" smtClean="0"/>
              <a:t>Скриншоты приветствуются</a:t>
            </a:r>
            <a:r>
              <a:rPr lang="ru-RU" smtClean="0"/>
              <a:t>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06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получили в результате, что можно еще улучшить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5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99438"/>
            <a:ext cx="9144000" cy="958362"/>
          </a:xfrm>
        </p:spPr>
        <p:txBody>
          <a:bodyPr/>
          <a:lstStyle/>
          <a:p>
            <a:pPr algn="r"/>
            <a:r>
              <a:rPr lang="ru-RU" dirty="0" smtClean="0"/>
              <a:t>Иванов Иван</a:t>
            </a:r>
          </a:p>
          <a:p>
            <a:pPr algn="r"/>
            <a:r>
              <a:rPr lang="ru-RU" dirty="0" smtClean="0"/>
              <a:t>Руководитель: Назимова А.Ю.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949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Название проекта</vt:lpstr>
      <vt:lpstr>Идея</vt:lpstr>
      <vt:lpstr>Задачи</vt:lpstr>
      <vt:lpstr>Структура проекта</vt:lpstr>
      <vt:lpstr>Заключение</vt:lpstr>
      <vt:lpstr>Название проекта</vt:lpstr>
    </vt:vector>
  </TitlesOfParts>
  <Company>limeowl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limeowl</dc:creator>
  <cp:lastModifiedBy>limeowl</cp:lastModifiedBy>
  <cp:revision>1</cp:revision>
  <dcterms:created xsi:type="dcterms:W3CDTF">2021-12-29T14:16:40Z</dcterms:created>
  <dcterms:modified xsi:type="dcterms:W3CDTF">2021-12-29T14:21:42Z</dcterms:modified>
</cp:coreProperties>
</file>