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5" r:id="rId3"/>
  </p:sldMasterIdLst>
  <p:notesMasterIdLst>
    <p:notesMasterId r:id="rId44"/>
  </p:notesMasterIdLst>
  <p:sldIdLst>
    <p:sldId id="298" r:id="rId4"/>
    <p:sldId id="257" r:id="rId5"/>
    <p:sldId id="259" r:id="rId6"/>
    <p:sldId id="296" r:id="rId7"/>
    <p:sldId id="258" r:id="rId8"/>
    <p:sldId id="294" r:id="rId9"/>
    <p:sldId id="350" r:id="rId10"/>
    <p:sldId id="261" r:id="rId11"/>
    <p:sldId id="262" r:id="rId12"/>
    <p:sldId id="295" r:id="rId13"/>
    <p:sldId id="264" r:id="rId14"/>
    <p:sldId id="265" r:id="rId15"/>
    <p:sldId id="266" r:id="rId16"/>
    <p:sldId id="358" r:id="rId17"/>
    <p:sldId id="268" r:id="rId18"/>
    <p:sldId id="351" r:id="rId19"/>
    <p:sldId id="269" r:id="rId20"/>
    <p:sldId id="270" r:id="rId21"/>
    <p:sldId id="301" r:id="rId22"/>
    <p:sldId id="302" r:id="rId23"/>
    <p:sldId id="273" r:id="rId24"/>
    <p:sldId id="354" r:id="rId25"/>
    <p:sldId id="303" r:id="rId26"/>
    <p:sldId id="275" r:id="rId27"/>
    <p:sldId id="276" r:id="rId28"/>
    <p:sldId id="277" r:id="rId29"/>
    <p:sldId id="355" r:id="rId30"/>
    <p:sldId id="356" r:id="rId31"/>
    <p:sldId id="357" r:id="rId32"/>
    <p:sldId id="278" r:id="rId33"/>
    <p:sldId id="304" r:id="rId34"/>
    <p:sldId id="280" r:id="rId35"/>
    <p:sldId id="305" r:id="rId36"/>
    <p:sldId id="282" r:id="rId37"/>
    <p:sldId id="284" r:id="rId38"/>
    <p:sldId id="306" r:id="rId39"/>
    <p:sldId id="307" r:id="rId40"/>
    <p:sldId id="308" r:id="rId41"/>
    <p:sldId id="309" r:id="rId42"/>
    <p:sldId id="31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694" autoAdjust="0"/>
  </p:normalViewPr>
  <p:slideViewPr>
    <p:cSldViewPr snapToGrid="0">
      <p:cViewPr varScale="1">
        <p:scale>
          <a:sx n="58" d="100"/>
          <a:sy n="58" d="100"/>
        </p:scale>
        <p:origin x="15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69B46-8581-4908-8BB6-74284C15E7E8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241C855-6CE1-494A-B480-8897E0B78FCE}">
      <dgm:prSet/>
      <dgm:spPr/>
      <dgm:t>
        <a:bodyPr/>
        <a:lstStyle/>
        <a:p>
          <a:pPr rtl="0"/>
          <a:r>
            <a:rPr lang="en-US" smtClean="0"/>
            <a:t>Manual File Systems</a:t>
          </a:r>
          <a:endParaRPr lang="en-CA"/>
        </a:p>
      </dgm:t>
    </dgm:pt>
    <dgm:pt modelId="{911BEFC1-A0A8-4A2C-8F31-B1275B45FB59}" type="parTrans" cxnId="{FD04B199-0999-43F2-BE6E-FDC03A38EECD}">
      <dgm:prSet/>
      <dgm:spPr/>
      <dgm:t>
        <a:bodyPr/>
        <a:lstStyle/>
        <a:p>
          <a:endParaRPr lang="en-US"/>
        </a:p>
      </dgm:t>
    </dgm:pt>
    <dgm:pt modelId="{97054B1D-865D-48AE-B5EF-7F13B96EAD8C}" type="sibTrans" cxnId="{FD04B199-0999-43F2-BE6E-FDC03A38EECD}">
      <dgm:prSet/>
      <dgm:spPr/>
      <dgm:t>
        <a:bodyPr/>
        <a:lstStyle/>
        <a:p>
          <a:endParaRPr lang="en-US"/>
        </a:p>
      </dgm:t>
    </dgm:pt>
    <dgm:pt modelId="{E35CB5C2-6A04-4E20-A92C-86F818C29F7C}">
      <dgm:prSet/>
      <dgm:spPr/>
      <dgm:t>
        <a:bodyPr/>
        <a:lstStyle/>
        <a:p>
          <a:pPr rtl="0"/>
          <a:r>
            <a:rPr lang="en-CA" dirty="0" smtClean="0">
              <a:solidFill>
                <a:srgbClr val="002060"/>
              </a:solidFill>
            </a:rPr>
            <a:t>Accomplished through a system of file folders and filing cabinets</a:t>
          </a:r>
          <a:endParaRPr lang="en-CA" dirty="0">
            <a:solidFill>
              <a:srgbClr val="002060"/>
            </a:solidFill>
          </a:endParaRPr>
        </a:p>
      </dgm:t>
    </dgm:pt>
    <dgm:pt modelId="{083F2EE1-EB03-4021-8C76-B0A1A8F78301}" type="parTrans" cxnId="{761C0011-5277-4995-B587-84C672D4F254}">
      <dgm:prSet/>
      <dgm:spPr/>
      <dgm:t>
        <a:bodyPr/>
        <a:lstStyle/>
        <a:p>
          <a:endParaRPr lang="en-US"/>
        </a:p>
      </dgm:t>
    </dgm:pt>
    <dgm:pt modelId="{0B0ECC4E-6BD1-41F0-BAF6-56BC9AEA0BEC}" type="sibTrans" cxnId="{761C0011-5277-4995-B587-84C672D4F254}">
      <dgm:prSet/>
      <dgm:spPr/>
      <dgm:t>
        <a:bodyPr/>
        <a:lstStyle/>
        <a:p>
          <a:endParaRPr lang="en-US"/>
        </a:p>
      </dgm:t>
    </dgm:pt>
    <dgm:pt modelId="{38E2E731-8616-4C35-BD90-A6053A427059}">
      <dgm:prSet/>
      <dgm:spPr/>
      <dgm:t>
        <a:bodyPr/>
        <a:lstStyle/>
        <a:p>
          <a:pPr rtl="0"/>
          <a:r>
            <a:rPr lang="en-US" smtClean="0"/>
            <a:t>Computerized File Systems</a:t>
          </a:r>
          <a:endParaRPr lang="en-CA"/>
        </a:p>
      </dgm:t>
    </dgm:pt>
    <dgm:pt modelId="{70D535E7-E86C-43F6-879F-8074D7FC957B}" type="parTrans" cxnId="{B2FB2321-22C4-4B1C-B827-D781CA8CD92C}">
      <dgm:prSet/>
      <dgm:spPr/>
      <dgm:t>
        <a:bodyPr/>
        <a:lstStyle/>
        <a:p>
          <a:endParaRPr lang="en-US"/>
        </a:p>
      </dgm:t>
    </dgm:pt>
    <dgm:pt modelId="{A8EFB906-7EBF-4439-879D-2F83B3864E3B}" type="sibTrans" cxnId="{B2FB2321-22C4-4B1C-B827-D781CA8CD92C}">
      <dgm:prSet/>
      <dgm:spPr/>
      <dgm:t>
        <a:bodyPr/>
        <a:lstStyle/>
        <a:p>
          <a:endParaRPr lang="en-US"/>
        </a:p>
      </dgm:t>
    </dgm:pt>
    <dgm:pt modelId="{129925E4-F026-4146-BFD2-862BA02A5274}">
      <dgm:prSet/>
      <dgm:spPr/>
      <dgm:t>
        <a:bodyPr/>
        <a:lstStyle/>
        <a:p>
          <a:pPr rtl="0"/>
          <a:r>
            <a:rPr lang="en-US" b="1" dirty="0" smtClean="0">
              <a:solidFill>
                <a:srgbClr val="002060"/>
              </a:solidFill>
            </a:rPr>
            <a:t>Data processing (DP) specialist</a:t>
          </a:r>
          <a:r>
            <a:rPr lang="en-US" dirty="0" smtClean="0">
              <a:solidFill>
                <a:srgbClr val="002060"/>
              </a:solidFill>
            </a:rPr>
            <a:t>: </a:t>
          </a:r>
          <a:r>
            <a:rPr lang="en-CA" dirty="0" smtClean="0">
              <a:solidFill>
                <a:srgbClr val="002060"/>
              </a:solidFill>
            </a:rPr>
            <a:t>Created a computer-based system that would track data and produce required reports</a:t>
          </a:r>
          <a:endParaRPr lang="en-CA" dirty="0">
            <a:solidFill>
              <a:srgbClr val="002060"/>
            </a:solidFill>
          </a:endParaRPr>
        </a:p>
      </dgm:t>
    </dgm:pt>
    <dgm:pt modelId="{792D0476-06DB-4A0C-8F01-A60E744A15D5}" type="parTrans" cxnId="{058C0757-45C5-44F2-B109-64EF57438F0F}">
      <dgm:prSet/>
      <dgm:spPr/>
      <dgm:t>
        <a:bodyPr/>
        <a:lstStyle/>
        <a:p>
          <a:endParaRPr lang="en-US"/>
        </a:p>
      </dgm:t>
    </dgm:pt>
    <dgm:pt modelId="{B9446754-E224-4A3B-A924-391CC9039A5B}" type="sibTrans" cxnId="{058C0757-45C5-44F2-B109-64EF57438F0F}">
      <dgm:prSet/>
      <dgm:spPr/>
      <dgm:t>
        <a:bodyPr/>
        <a:lstStyle/>
        <a:p>
          <a:endParaRPr lang="en-US"/>
        </a:p>
      </dgm:t>
    </dgm:pt>
    <dgm:pt modelId="{AD4141C4-DAE9-4EF8-9285-7915476FAA05}">
      <dgm:prSet/>
      <dgm:spPr/>
      <dgm:t>
        <a:bodyPr/>
        <a:lstStyle/>
        <a:p>
          <a:pPr rtl="0"/>
          <a:r>
            <a:rPr lang="en-US" smtClean="0"/>
            <a:t>File System Redux: Modern End-User Productivity Tools </a:t>
          </a:r>
          <a:endParaRPr lang="en-CA"/>
        </a:p>
      </dgm:t>
    </dgm:pt>
    <dgm:pt modelId="{8121DEE8-4A9A-4C2A-8C5A-75424E74F32F}" type="parTrans" cxnId="{2A07D53C-D6A6-4333-A4CF-0080C8FA5165}">
      <dgm:prSet/>
      <dgm:spPr/>
      <dgm:t>
        <a:bodyPr/>
        <a:lstStyle/>
        <a:p>
          <a:endParaRPr lang="en-US"/>
        </a:p>
      </dgm:t>
    </dgm:pt>
    <dgm:pt modelId="{08CF1D8A-25C1-45AB-8971-47CE135A5586}" type="sibTrans" cxnId="{2A07D53C-D6A6-4333-A4CF-0080C8FA5165}">
      <dgm:prSet/>
      <dgm:spPr/>
      <dgm:t>
        <a:bodyPr/>
        <a:lstStyle/>
        <a:p>
          <a:endParaRPr lang="en-US"/>
        </a:p>
      </dgm:t>
    </dgm:pt>
    <dgm:pt modelId="{F7B67030-BDB3-47EC-B3A0-70E4BC635EE1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Includes </a:t>
          </a:r>
          <a:r>
            <a:rPr lang="en-CA" dirty="0" smtClean="0">
              <a:solidFill>
                <a:srgbClr val="002060"/>
              </a:solidFill>
            </a:rPr>
            <a:t>spreadsheet programs such as Microsoft Excel</a:t>
          </a:r>
          <a:endParaRPr lang="en-CA" dirty="0">
            <a:solidFill>
              <a:srgbClr val="002060"/>
            </a:solidFill>
          </a:endParaRPr>
        </a:p>
      </dgm:t>
    </dgm:pt>
    <dgm:pt modelId="{37BA4B48-39B4-4D1F-8839-2DBA11B54B36}" type="parTrans" cxnId="{F19B1FCC-C7DF-4F03-8BD0-620E58B44BF7}">
      <dgm:prSet/>
      <dgm:spPr/>
      <dgm:t>
        <a:bodyPr/>
        <a:lstStyle/>
        <a:p>
          <a:endParaRPr lang="en-US"/>
        </a:p>
      </dgm:t>
    </dgm:pt>
    <dgm:pt modelId="{D48C420A-1947-4209-BD08-BE3A42790405}" type="sibTrans" cxnId="{F19B1FCC-C7DF-4F03-8BD0-620E58B44BF7}">
      <dgm:prSet/>
      <dgm:spPr/>
      <dgm:t>
        <a:bodyPr/>
        <a:lstStyle/>
        <a:p>
          <a:endParaRPr lang="en-US"/>
        </a:p>
      </dgm:t>
    </dgm:pt>
    <dgm:pt modelId="{36D5EFA0-A46F-47C5-ACE7-6B8F7D856809}" type="pres">
      <dgm:prSet presAssocID="{33669B46-8581-4908-8BB6-74284C15E7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369DE2-35CC-41AB-B265-3229773F9580}" type="pres">
      <dgm:prSet presAssocID="{AD4141C4-DAE9-4EF8-9285-7915476FAA05}" presName="boxAndChildren" presStyleCnt="0"/>
      <dgm:spPr/>
      <dgm:t>
        <a:bodyPr/>
        <a:lstStyle/>
        <a:p>
          <a:endParaRPr lang="en-US"/>
        </a:p>
      </dgm:t>
    </dgm:pt>
    <dgm:pt modelId="{861E5E25-4F5D-4279-8A40-A72E5130953A}" type="pres">
      <dgm:prSet presAssocID="{AD4141C4-DAE9-4EF8-9285-7915476FAA05}" presName="parentTextBox" presStyleLbl="node1" presStyleIdx="0" presStyleCnt="3"/>
      <dgm:spPr/>
      <dgm:t>
        <a:bodyPr/>
        <a:lstStyle/>
        <a:p>
          <a:endParaRPr lang="en-US"/>
        </a:p>
      </dgm:t>
    </dgm:pt>
    <dgm:pt modelId="{3A7967EB-F850-420E-83F0-0ED0EB35030D}" type="pres">
      <dgm:prSet presAssocID="{AD4141C4-DAE9-4EF8-9285-7915476FAA05}" presName="entireBox" presStyleLbl="node1" presStyleIdx="0" presStyleCnt="3"/>
      <dgm:spPr/>
      <dgm:t>
        <a:bodyPr/>
        <a:lstStyle/>
        <a:p>
          <a:endParaRPr lang="en-US"/>
        </a:p>
      </dgm:t>
    </dgm:pt>
    <dgm:pt modelId="{33B2E0C6-0414-449E-B4A5-935D027A09C7}" type="pres">
      <dgm:prSet presAssocID="{AD4141C4-DAE9-4EF8-9285-7915476FAA05}" presName="descendantBox" presStyleCnt="0"/>
      <dgm:spPr/>
      <dgm:t>
        <a:bodyPr/>
        <a:lstStyle/>
        <a:p>
          <a:endParaRPr lang="en-US"/>
        </a:p>
      </dgm:t>
    </dgm:pt>
    <dgm:pt modelId="{72BA0602-0EDA-4ED1-8915-A7433C7D4E4B}" type="pres">
      <dgm:prSet presAssocID="{F7B67030-BDB3-47EC-B3A0-70E4BC635EE1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96CACF-97B9-4776-ADAC-E21D0F0D55AC}" type="pres">
      <dgm:prSet presAssocID="{A8EFB906-7EBF-4439-879D-2F83B3864E3B}" presName="sp" presStyleCnt="0"/>
      <dgm:spPr/>
      <dgm:t>
        <a:bodyPr/>
        <a:lstStyle/>
        <a:p>
          <a:endParaRPr lang="en-US"/>
        </a:p>
      </dgm:t>
    </dgm:pt>
    <dgm:pt modelId="{025CC1DD-C676-4C30-B3EE-2E79C8361059}" type="pres">
      <dgm:prSet presAssocID="{38E2E731-8616-4C35-BD90-A6053A427059}" presName="arrowAndChildren" presStyleCnt="0"/>
      <dgm:spPr/>
      <dgm:t>
        <a:bodyPr/>
        <a:lstStyle/>
        <a:p>
          <a:endParaRPr lang="en-US"/>
        </a:p>
      </dgm:t>
    </dgm:pt>
    <dgm:pt modelId="{19CE9AA5-8CB6-4C59-9F7F-EB4FE4881110}" type="pres">
      <dgm:prSet presAssocID="{38E2E731-8616-4C35-BD90-A6053A427059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C82CCEF-8287-4F59-9206-F89DC412D666}" type="pres">
      <dgm:prSet presAssocID="{38E2E731-8616-4C35-BD90-A6053A427059}" presName="arrow" presStyleLbl="node1" presStyleIdx="1" presStyleCnt="3"/>
      <dgm:spPr/>
      <dgm:t>
        <a:bodyPr/>
        <a:lstStyle/>
        <a:p>
          <a:endParaRPr lang="en-US"/>
        </a:p>
      </dgm:t>
    </dgm:pt>
    <dgm:pt modelId="{9A1867E2-166C-4CAB-A389-85F66C31F645}" type="pres">
      <dgm:prSet presAssocID="{38E2E731-8616-4C35-BD90-A6053A427059}" presName="descendantArrow" presStyleCnt="0"/>
      <dgm:spPr/>
      <dgm:t>
        <a:bodyPr/>
        <a:lstStyle/>
        <a:p>
          <a:endParaRPr lang="en-US"/>
        </a:p>
      </dgm:t>
    </dgm:pt>
    <dgm:pt modelId="{F056D08D-82DC-48A4-80AC-2E8D8D60D3B5}" type="pres">
      <dgm:prSet presAssocID="{129925E4-F026-4146-BFD2-862BA02A5274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C23-BFC9-4DB1-A329-B7AC64D596E3}" type="pres">
      <dgm:prSet presAssocID="{97054B1D-865D-48AE-B5EF-7F13B96EAD8C}" presName="sp" presStyleCnt="0"/>
      <dgm:spPr/>
      <dgm:t>
        <a:bodyPr/>
        <a:lstStyle/>
        <a:p>
          <a:endParaRPr lang="en-US"/>
        </a:p>
      </dgm:t>
    </dgm:pt>
    <dgm:pt modelId="{E737E149-6D5C-45C2-9E03-CA40B195508F}" type="pres">
      <dgm:prSet presAssocID="{0241C855-6CE1-494A-B480-8897E0B78FCE}" presName="arrowAndChildren" presStyleCnt="0"/>
      <dgm:spPr/>
      <dgm:t>
        <a:bodyPr/>
        <a:lstStyle/>
        <a:p>
          <a:endParaRPr lang="en-US"/>
        </a:p>
      </dgm:t>
    </dgm:pt>
    <dgm:pt modelId="{71918899-6F63-4EE4-91D4-B80446E4EE85}" type="pres">
      <dgm:prSet presAssocID="{0241C855-6CE1-494A-B480-8897E0B78FCE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102B6564-8973-4585-9A6E-FC0242DE274A}" type="pres">
      <dgm:prSet presAssocID="{0241C855-6CE1-494A-B480-8897E0B78FCE}" presName="arrow" presStyleLbl="node1" presStyleIdx="2" presStyleCnt="3"/>
      <dgm:spPr/>
      <dgm:t>
        <a:bodyPr/>
        <a:lstStyle/>
        <a:p>
          <a:endParaRPr lang="en-US"/>
        </a:p>
      </dgm:t>
    </dgm:pt>
    <dgm:pt modelId="{8FB70510-7FD0-449F-863D-2C01D7766DD1}" type="pres">
      <dgm:prSet presAssocID="{0241C855-6CE1-494A-B480-8897E0B78FCE}" presName="descendantArrow" presStyleCnt="0"/>
      <dgm:spPr/>
      <dgm:t>
        <a:bodyPr/>
        <a:lstStyle/>
        <a:p>
          <a:endParaRPr lang="en-US"/>
        </a:p>
      </dgm:t>
    </dgm:pt>
    <dgm:pt modelId="{C4E80382-58C0-4FAA-AAB1-91945958B6DA}" type="pres">
      <dgm:prSet presAssocID="{E35CB5C2-6A04-4E20-A92C-86F818C29F7C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1C0011-5277-4995-B587-84C672D4F254}" srcId="{0241C855-6CE1-494A-B480-8897E0B78FCE}" destId="{E35CB5C2-6A04-4E20-A92C-86F818C29F7C}" srcOrd="0" destOrd="0" parTransId="{083F2EE1-EB03-4021-8C76-B0A1A8F78301}" sibTransId="{0B0ECC4E-6BD1-41F0-BAF6-56BC9AEA0BEC}"/>
    <dgm:cxn modelId="{1EFFD6D5-CFB4-4464-8AF4-918DA727C1A5}" type="presOf" srcId="{E35CB5C2-6A04-4E20-A92C-86F818C29F7C}" destId="{C4E80382-58C0-4FAA-AAB1-91945958B6DA}" srcOrd="0" destOrd="0" presId="urn:microsoft.com/office/officeart/2005/8/layout/process4"/>
    <dgm:cxn modelId="{8D62AE94-E32E-4AB3-9E3F-ECABF13CE15B}" type="presOf" srcId="{38E2E731-8616-4C35-BD90-A6053A427059}" destId="{19CE9AA5-8CB6-4C59-9F7F-EB4FE4881110}" srcOrd="0" destOrd="0" presId="urn:microsoft.com/office/officeart/2005/8/layout/process4"/>
    <dgm:cxn modelId="{B11B09DD-4192-4565-BE34-CD5019737A53}" type="presOf" srcId="{129925E4-F026-4146-BFD2-862BA02A5274}" destId="{F056D08D-82DC-48A4-80AC-2E8D8D60D3B5}" srcOrd="0" destOrd="0" presId="urn:microsoft.com/office/officeart/2005/8/layout/process4"/>
    <dgm:cxn modelId="{7479B1FC-AD43-4696-AAB9-45FA530A4357}" type="presOf" srcId="{0241C855-6CE1-494A-B480-8897E0B78FCE}" destId="{71918899-6F63-4EE4-91D4-B80446E4EE85}" srcOrd="0" destOrd="0" presId="urn:microsoft.com/office/officeart/2005/8/layout/process4"/>
    <dgm:cxn modelId="{2A07D53C-D6A6-4333-A4CF-0080C8FA5165}" srcId="{33669B46-8581-4908-8BB6-74284C15E7E8}" destId="{AD4141C4-DAE9-4EF8-9285-7915476FAA05}" srcOrd="2" destOrd="0" parTransId="{8121DEE8-4A9A-4C2A-8C5A-75424E74F32F}" sibTransId="{08CF1D8A-25C1-45AB-8971-47CE135A5586}"/>
    <dgm:cxn modelId="{B2FB2321-22C4-4B1C-B827-D781CA8CD92C}" srcId="{33669B46-8581-4908-8BB6-74284C15E7E8}" destId="{38E2E731-8616-4C35-BD90-A6053A427059}" srcOrd="1" destOrd="0" parTransId="{70D535E7-E86C-43F6-879F-8074D7FC957B}" sibTransId="{A8EFB906-7EBF-4439-879D-2F83B3864E3B}"/>
    <dgm:cxn modelId="{81D8AC65-7B01-4D35-8E3B-6BC6B736FC86}" type="presOf" srcId="{33669B46-8581-4908-8BB6-74284C15E7E8}" destId="{36D5EFA0-A46F-47C5-ACE7-6B8F7D856809}" srcOrd="0" destOrd="0" presId="urn:microsoft.com/office/officeart/2005/8/layout/process4"/>
    <dgm:cxn modelId="{AC687A15-909D-4C46-A7D7-63C404200BCA}" type="presOf" srcId="{AD4141C4-DAE9-4EF8-9285-7915476FAA05}" destId="{3A7967EB-F850-420E-83F0-0ED0EB35030D}" srcOrd="1" destOrd="0" presId="urn:microsoft.com/office/officeart/2005/8/layout/process4"/>
    <dgm:cxn modelId="{4E3C63DA-18D2-4496-A64C-B667EC5FD699}" type="presOf" srcId="{0241C855-6CE1-494A-B480-8897E0B78FCE}" destId="{102B6564-8973-4585-9A6E-FC0242DE274A}" srcOrd="1" destOrd="0" presId="urn:microsoft.com/office/officeart/2005/8/layout/process4"/>
    <dgm:cxn modelId="{D0597F51-526E-43D7-9686-FCDFA62F50DF}" type="presOf" srcId="{38E2E731-8616-4C35-BD90-A6053A427059}" destId="{8C82CCEF-8287-4F59-9206-F89DC412D666}" srcOrd="1" destOrd="0" presId="urn:microsoft.com/office/officeart/2005/8/layout/process4"/>
    <dgm:cxn modelId="{FD04B199-0999-43F2-BE6E-FDC03A38EECD}" srcId="{33669B46-8581-4908-8BB6-74284C15E7E8}" destId="{0241C855-6CE1-494A-B480-8897E0B78FCE}" srcOrd="0" destOrd="0" parTransId="{911BEFC1-A0A8-4A2C-8F31-B1275B45FB59}" sibTransId="{97054B1D-865D-48AE-B5EF-7F13B96EAD8C}"/>
    <dgm:cxn modelId="{BB8ABF18-0F8A-484D-8882-9CAEA9B8D458}" type="presOf" srcId="{F7B67030-BDB3-47EC-B3A0-70E4BC635EE1}" destId="{72BA0602-0EDA-4ED1-8915-A7433C7D4E4B}" srcOrd="0" destOrd="0" presId="urn:microsoft.com/office/officeart/2005/8/layout/process4"/>
    <dgm:cxn modelId="{EE4FC780-F9CD-4052-B76A-2DC88B18F78B}" type="presOf" srcId="{AD4141C4-DAE9-4EF8-9285-7915476FAA05}" destId="{861E5E25-4F5D-4279-8A40-A72E5130953A}" srcOrd="0" destOrd="0" presId="urn:microsoft.com/office/officeart/2005/8/layout/process4"/>
    <dgm:cxn modelId="{058C0757-45C5-44F2-B109-64EF57438F0F}" srcId="{38E2E731-8616-4C35-BD90-A6053A427059}" destId="{129925E4-F026-4146-BFD2-862BA02A5274}" srcOrd="0" destOrd="0" parTransId="{792D0476-06DB-4A0C-8F01-A60E744A15D5}" sibTransId="{B9446754-E224-4A3B-A924-391CC9039A5B}"/>
    <dgm:cxn modelId="{F19B1FCC-C7DF-4F03-8BD0-620E58B44BF7}" srcId="{AD4141C4-DAE9-4EF8-9285-7915476FAA05}" destId="{F7B67030-BDB3-47EC-B3A0-70E4BC635EE1}" srcOrd="0" destOrd="0" parTransId="{37BA4B48-39B4-4D1F-8839-2DBA11B54B36}" sibTransId="{D48C420A-1947-4209-BD08-BE3A42790405}"/>
    <dgm:cxn modelId="{8C734A11-D8D5-4938-8E54-0DE4BE31346F}" type="presParOf" srcId="{36D5EFA0-A46F-47C5-ACE7-6B8F7D856809}" destId="{7D369DE2-35CC-41AB-B265-3229773F9580}" srcOrd="0" destOrd="0" presId="urn:microsoft.com/office/officeart/2005/8/layout/process4"/>
    <dgm:cxn modelId="{C939229B-18B5-40F2-A370-A6CA5FC38CBD}" type="presParOf" srcId="{7D369DE2-35CC-41AB-B265-3229773F9580}" destId="{861E5E25-4F5D-4279-8A40-A72E5130953A}" srcOrd="0" destOrd="0" presId="urn:microsoft.com/office/officeart/2005/8/layout/process4"/>
    <dgm:cxn modelId="{F577A5DB-48A5-4FC0-94AF-79B22AA30E59}" type="presParOf" srcId="{7D369DE2-35CC-41AB-B265-3229773F9580}" destId="{3A7967EB-F850-420E-83F0-0ED0EB35030D}" srcOrd="1" destOrd="0" presId="urn:microsoft.com/office/officeart/2005/8/layout/process4"/>
    <dgm:cxn modelId="{81629300-B29A-4454-83E4-B50B5ED4669D}" type="presParOf" srcId="{7D369DE2-35CC-41AB-B265-3229773F9580}" destId="{33B2E0C6-0414-449E-B4A5-935D027A09C7}" srcOrd="2" destOrd="0" presId="urn:microsoft.com/office/officeart/2005/8/layout/process4"/>
    <dgm:cxn modelId="{367DC4E6-75B0-46A0-AB2A-2C0FC1129729}" type="presParOf" srcId="{33B2E0C6-0414-449E-B4A5-935D027A09C7}" destId="{72BA0602-0EDA-4ED1-8915-A7433C7D4E4B}" srcOrd="0" destOrd="0" presId="urn:microsoft.com/office/officeart/2005/8/layout/process4"/>
    <dgm:cxn modelId="{E7FD974E-467B-4725-9197-B18B63965590}" type="presParOf" srcId="{36D5EFA0-A46F-47C5-ACE7-6B8F7D856809}" destId="{A096CACF-97B9-4776-ADAC-E21D0F0D55AC}" srcOrd="1" destOrd="0" presId="urn:microsoft.com/office/officeart/2005/8/layout/process4"/>
    <dgm:cxn modelId="{0AAC445C-257B-4773-B580-A500010E2256}" type="presParOf" srcId="{36D5EFA0-A46F-47C5-ACE7-6B8F7D856809}" destId="{025CC1DD-C676-4C30-B3EE-2E79C8361059}" srcOrd="2" destOrd="0" presId="urn:microsoft.com/office/officeart/2005/8/layout/process4"/>
    <dgm:cxn modelId="{2B885505-34C7-4B43-ABDD-BA5FF9E4046C}" type="presParOf" srcId="{025CC1DD-C676-4C30-B3EE-2E79C8361059}" destId="{19CE9AA5-8CB6-4C59-9F7F-EB4FE4881110}" srcOrd="0" destOrd="0" presId="urn:microsoft.com/office/officeart/2005/8/layout/process4"/>
    <dgm:cxn modelId="{3C2D5CAF-9153-4445-B21F-2D00F96593B5}" type="presParOf" srcId="{025CC1DD-C676-4C30-B3EE-2E79C8361059}" destId="{8C82CCEF-8287-4F59-9206-F89DC412D666}" srcOrd="1" destOrd="0" presId="urn:microsoft.com/office/officeart/2005/8/layout/process4"/>
    <dgm:cxn modelId="{087B0533-95F6-45E9-88D4-9CFF2EE04D54}" type="presParOf" srcId="{025CC1DD-C676-4C30-B3EE-2E79C8361059}" destId="{9A1867E2-166C-4CAB-A389-85F66C31F645}" srcOrd="2" destOrd="0" presId="urn:microsoft.com/office/officeart/2005/8/layout/process4"/>
    <dgm:cxn modelId="{BE7E2615-9BA1-45C2-A18A-B76B21F1BDF3}" type="presParOf" srcId="{9A1867E2-166C-4CAB-A389-85F66C31F645}" destId="{F056D08D-82DC-48A4-80AC-2E8D8D60D3B5}" srcOrd="0" destOrd="0" presId="urn:microsoft.com/office/officeart/2005/8/layout/process4"/>
    <dgm:cxn modelId="{B80A0216-DE5A-4E47-9FE4-4BF4312E7E49}" type="presParOf" srcId="{36D5EFA0-A46F-47C5-ACE7-6B8F7D856809}" destId="{862B9C23-BFC9-4DB1-A329-B7AC64D596E3}" srcOrd="3" destOrd="0" presId="urn:microsoft.com/office/officeart/2005/8/layout/process4"/>
    <dgm:cxn modelId="{5498C740-61D3-4311-8EF4-426BE20B4841}" type="presParOf" srcId="{36D5EFA0-A46F-47C5-ACE7-6B8F7D856809}" destId="{E737E149-6D5C-45C2-9E03-CA40B195508F}" srcOrd="4" destOrd="0" presId="urn:microsoft.com/office/officeart/2005/8/layout/process4"/>
    <dgm:cxn modelId="{79365051-A8B6-40D8-A695-28282AAADA59}" type="presParOf" srcId="{E737E149-6D5C-45C2-9E03-CA40B195508F}" destId="{71918899-6F63-4EE4-91D4-B80446E4EE85}" srcOrd="0" destOrd="0" presId="urn:microsoft.com/office/officeart/2005/8/layout/process4"/>
    <dgm:cxn modelId="{66DD4983-094F-43C4-A397-C749DB5B03D8}" type="presParOf" srcId="{E737E149-6D5C-45C2-9E03-CA40B195508F}" destId="{102B6564-8973-4585-9A6E-FC0242DE274A}" srcOrd="1" destOrd="0" presId="urn:microsoft.com/office/officeart/2005/8/layout/process4"/>
    <dgm:cxn modelId="{6B7ED06F-69AA-41BD-A138-41CED209BB86}" type="presParOf" srcId="{E737E149-6D5C-45C2-9E03-CA40B195508F}" destId="{8FB70510-7FD0-449F-863D-2C01D7766DD1}" srcOrd="2" destOrd="0" presId="urn:microsoft.com/office/officeart/2005/8/layout/process4"/>
    <dgm:cxn modelId="{7FE33EC2-9EE1-4516-B619-69FAC7F50FE7}" type="presParOf" srcId="{8FB70510-7FD0-449F-863D-2C01D7766DD1}" destId="{C4E80382-58C0-4FAA-AAB1-91945958B6D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74A2E5-E86C-458E-B619-7C59B6AA8541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6194DA-C365-466F-8ED1-A1A027E20007}">
      <dgm:prSet phldrT="[Text]"/>
      <dgm:spPr/>
      <dgm:t>
        <a:bodyPr/>
        <a:lstStyle/>
        <a:p>
          <a:r>
            <a:rPr lang="en-US" smtClean="0"/>
            <a:t>Lengthy development times</a:t>
          </a:r>
          <a:endParaRPr lang="en-US" dirty="0"/>
        </a:p>
      </dgm:t>
    </dgm:pt>
    <dgm:pt modelId="{2E833176-BEDF-45B7-9F8A-0648F3312A9F}" type="parTrans" cxnId="{69E4C0DD-319A-4BE1-9B7F-D49FD575DE6F}">
      <dgm:prSet/>
      <dgm:spPr/>
      <dgm:t>
        <a:bodyPr/>
        <a:lstStyle/>
        <a:p>
          <a:endParaRPr lang="en-US"/>
        </a:p>
      </dgm:t>
    </dgm:pt>
    <dgm:pt modelId="{40B0B770-CE47-4E72-ADAE-A4F69007BA1E}" type="sibTrans" cxnId="{69E4C0DD-319A-4BE1-9B7F-D49FD575DE6F}">
      <dgm:prSet/>
      <dgm:spPr/>
      <dgm:t>
        <a:bodyPr/>
        <a:lstStyle/>
        <a:p>
          <a:endParaRPr lang="en-US"/>
        </a:p>
      </dgm:t>
    </dgm:pt>
    <dgm:pt modelId="{FF7F15AE-6752-4151-992E-3F41AE651DC4}">
      <dgm:prSet phldrT="[Text]"/>
      <dgm:spPr/>
      <dgm:t>
        <a:bodyPr/>
        <a:lstStyle/>
        <a:p>
          <a:r>
            <a:rPr lang="en-US" altLang="en-US" smtClean="0">
              <a:ea typeface="ＭＳ Ｐゴシック" charset="-128"/>
            </a:rPr>
            <a:t>Difficulty of getting quick answers</a:t>
          </a:r>
          <a:endParaRPr lang="en-US" dirty="0"/>
        </a:p>
      </dgm:t>
    </dgm:pt>
    <dgm:pt modelId="{901698D4-3AB0-4BC1-9E3E-30816E9EC7D0}" type="parTrans" cxnId="{652158CC-C165-4801-8EF2-5CCCBC533760}">
      <dgm:prSet/>
      <dgm:spPr/>
      <dgm:t>
        <a:bodyPr/>
        <a:lstStyle/>
        <a:p>
          <a:endParaRPr lang="en-US"/>
        </a:p>
      </dgm:t>
    </dgm:pt>
    <dgm:pt modelId="{DB877FF2-15EF-4232-9338-E469AFDC7306}" type="sibTrans" cxnId="{652158CC-C165-4801-8EF2-5CCCBC533760}">
      <dgm:prSet/>
      <dgm:spPr/>
      <dgm:t>
        <a:bodyPr/>
        <a:lstStyle/>
        <a:p>
          <a:endParaRPr lang="en-US"/>
        </a:p>
      </dgm:t>
    </dgm:pt>
    <dgm:pt modelId="{03C1B186-1D24-4B68-A511-5CF4B8B4BD90}">
      <dgm:prSet phldrT="[Text]"/>
      <dgm:spPr/>
      <dgm:t>
        <a:bodyPr/>
        <a:lstStyle/>
        <a:p>
          <a:r>
            <a:rPr lang="en-US" altLang="en-US" smtClean="0">
              <a:ea typeface="ＭＳ Ｐゴシック" charset="-128"/>
            </a:rPr>
            <a:t>Complex system administration</a:t>
          </a:r>
          <a:endParaRPr lang="en-US" dirty="0"/>
        </a:p>
      </dgm:t>
    </dgm:pt>
    <dgm:pt modelId="{ACBA1645-2D89-437F-8EFD-59112B21B419}" type="parTrans" cxnId="{E31F5EF3-C386-46F4-8EDD-98ECE209A08F}">
      <dgm:prSet/>
      <dgm:spPr/>
      <dgm:t>
        <a:bodyPr/>
        <a:lstStyle/>
        <a:p>
          <a:endParaRPr lang="en-US"/>
        </a:p>
      </dgm:t>
    </dgm:pt>
    <dgm:pt modelId="{E69CB3CE-FC31-4BAD-8670-B4AC7E6ADCEE}" type="sibTrans" cxnId="{E31F5EF3-C386-46F4-8EDD-98ECE209A08F}">
      <dgm:prSet/>
      <dgm:spPr/>
      <dgm:t>
        <a:bodyPr/>
        <a:lstStyle/>
        <a:p>
          <a:endParaRPr lang="en-US"/>
        </a:p>
      </dgm:t>
    </dgm:pt>
    <dgm:pt modelId="{90053126-2F2F-410B-9B57-A8A93DC2E675}">
      <dgm:prSet phldrT="[Text]"/>
      <dgm:spPr/>
      <dgm:t>
        <a:bodyPr/>
        <a:lstStyle/>
        <a:p>
          <a:r>
            <a:rPr lang="en-US" altLang="en-US" smtClean="0">
              <a:ea typeface="ＭＳ Ｐゴシック" charset="-128"/>
            </a:rPr>
            <a:t>Lack of security and limited data sharing</a:t>
          </a:r>
          <a:endParaRPr lang="en-US" dirty="0"/>
        </a:p>
      </dgm:t>
    </dgm:pt>
    <dgm:pt modelId="{466622E3-AB33-4DA0-9C25-2D634CD1575B}" type="parTrans" cxnId="{69CF13F3-55DD-4891-A81A-3480A8B9D0F2}">
      <dgm:prSet/>
      <dgm:spPr/>
      <dgm:t>
        <a:bodyPr/>
        <a:lstStyle/>
        <a:p>
          <a:endParaRPr lang="en-US"/>
        </a:p>
      </dgm:t>
    </dgm:pt>
    <dgm:pt modelId="{E9C3DE04-403F-4FB6-89DB-9F00B90C0C62}" type="sibTrans" cxnId="{69CF13F3-55DD-4891-A81A-3480A8B9D0F2}">
      <dgm:prSet/>
      <dgm:spPr/>
      <dgm:t>
        <a:bodyPr/>
        <a:lstStyle/>
        <a:p>
          <a:endParaRPr lang="en-US"/>
        </a:p>
      </dgm:t>
    </dgm:pt>
    <dgm:pt modelId="{48328B96-25CC-42D5-9041-FF7E492FE47E}">
      <dgm:prSet phldrT="[Text]"/>
      <dgm:spPr/>
      <dgm:t>
        <a:bodyPr/>
        <a:lstStyle/>
        <a:p>
          <a:r>
            <a:rPr lang="en-US" altLang="en-US" dirty="0" smtClean="0">
              <a:ea typeface="ＭＳ Ｐゴシック" charset="-128"/>
            </a:rPr>
            <a:t>Extensive programming</a:t>
          </a:r>
          <a:endParaRPr lang="en-US" dirty="0"/>
        </a:p>
      </dgm:t>
    </dgm:pt>
    <dgm:pt modelId="{0D3F711C-7FAB-433C-BC21-549DB7CE8A86}" type="parTrans" cxnId="{200B0BF2-8F8A-4F43-8756-38153550B9AF}">
      <dgm:prSet/>
      <dgm:spPr/>
      <dgm:t>
        <a:bodyPr/>
        <a:lstStyle/>
        <a:p>
          <a:endParaRPr lang="en-US"/>
        </a:p>
      </dgm:t>
    </dgm:pt>
    <dgm:pt modelId="{93BB0911-1F73-4F94-A111-71673A5751A2}" type="sibTrans" cxnId="{200B0BF2-8F8A-4F43-8756-38153550B9AF}">
      <dgm:prSet/>
      <dgm:spPr/>
      <dgm:t>
        <a:bodyPr/>
        <a:lstStyle/>
        <a:p>
          <a:endParaRPr lang="en-US"/>
        </a:p>
      </dgm:t>
    </dgm:pt>
    <dgm:pt modelId="{1D8D2596-1022-49D2-B36A-3298A148F696}" type="pres">
      <dgm:prSet presAssocID="{5D74A2E5-E86C-458E-B619-7C59B6AA854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25E960-0FD0-42EA-914D-DDAEC206C06D}" type="pres">
      <dgm:prSet presAssocID="{226194DA-C365-466F-8ED1-A1A027E20007}" presName="parentLin" presStyleCnt="0"/>
      <dgm:spPr/>
      <dgm:t>
        <a:bodyPr/>
        <a:lstStyle/>
        <a:p>
          <a:endParaRPr lang="en-US"/>
        </a:p>
      </dgm:t>
    </dgm:pt>
    <dgm:pt modelId="{9F417E28-4D3D-4E7F-8FFC-0E4AC424D823}" type="pres">
      <dgm:prSet presAssocID="{226194DA-C365-466F-8ED1-A1A027E20007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0BBC4BC2-A2A2-451F-9761-5FE20C33E4FE}" type="pres">
      <dgm:prSet presAssocID="{226194DA-C365-466F-8ED1-A1A027E2000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00367-C102-4C35-8BC5-34276A793319}" type="pres">
      <dgm:prSet presAssocID="{226194DA-C365-466F-8ED1-A1A027E20007}" presName="negativeSpace" presStyleCnt="0"/>
      <dgm:spPr/>
      <dgm:t>
        <a:bodyPr/>
        <a:lstStyle/>
        <a:p>
          <a:endParaRPr lang="en-US"/>
        </a:p>
      </dgm:t>
    </dgm:pt>
    <dgm:pt modelId="{097EB689-A004-48DB-854B-92D0EE94C769}" type="pres">
      <dgm:prSet presAssocID="{226194DA-C365-466F-8ED1-A1A027E20007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F6194-2D83-4E42-9850-50245796C3C0}" type="pres">
      <dgm:prSet presAssocID="{40B0B770-CE47-4E72-ADAE-A4F69007BA1E}" presName="spaceBetweenRectangles" presStyleCnt="0"/>
      <dgm:spPr/>
      <dgm:t>
        <a:bodyPr/>
        <a:lstStyle/>
        <a:p>
          <a:endParaRPr lang="en-US"/>
        </a:p>
      </dgm:t>
    </dgm:pt>
    <dgm:pt modelId="{560DE406-A244-475C-8FF3-92D29CB087DF}" type="pres">
      <dgm:prSet presAssocID="{FF7F15AE-6752-4151-992E-3F41AE651DC4}" presName="parentLin" presStyleCnt="0"/>
      <dgm:spPr/>
      <dgm:t>
        <a:bodyPr/>
        <a:lstStyle/>
        <a:p>
          <a:endParaRPr lang="en-US"/>
        </a:p>
      </dgm:t>
    </dgm:pt>
    <dgm:pt modelId="{6B7F0B8A-C4C6-4EE5-8194-41B694E221AF}" type="pres">
      <dgm:prSet presAssocID="{FF7F15AE-6752-4151-992E-3F41AE651DC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D3D34603-A871-4CCC-B0AA-27D730ABF7B7}" type="pres">
      <dgm:prSet presAssocID="{FF7F15AE-6752-4151-992E-3F41AE651DC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4709C9-33F7-4D5B-8331-982611E1E04B}" type="pres">
      <dgm:prSet presAssocID="{FF7F15AE-6752-4151-992E-3F41AE651DC4}" presName="negativeSpace" presStyleCnt="0"/>
      <dgm:spPr/>
      <dgm:t>
        <a:bodyPr/>
        <a:lstStyle/>
        <a:p>
          <a:endParaRPr lang="en-US"/>
        </a:p>
      </dgm:t>
    </dgm:pt>
    <dgm:pt modelId="{2290BA4A-2840-4F74-9747-7C99C24B8AF7}" type="pres">
      <dgm:prSet presAssocID="{FF7F15AE-6752-4151-992E-3F41AE651DC4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AAAC4-9CA7-49D8-85B2-093ABD79300D}" type="pres">
      <dgm:prSet presAssocID="{DB877FF2-15EF-4232-9338-E469AFDC7306}" presName="spaceBetweenRectangles" presStyleCnt="0"/>
      <dgm:spPr/>
      <dgm:t>
        <a:bodyPr/>
        <a:lstStyle/>
        <a:p>
          <a:endParaRPr lang="en-US"/>
        </a:p>
      </dgm:t>
    </dgm:pt>
    <dgm:pt modelId="{99534CC2-C037-4BD9-8BA9-7313AED6EC5E}" type="pres">
      <dgm:prSet presAssocID="{03C1B186-1D24-4B68-A511-5CF4B8B4BD90}" presName="parentLin" presStyleCnt="0"/>
      <dgm:spPr/>
      <dgm:t>
        <a:bodyPr/>
        <a:lstStyle/>
        <a:p>
          <a:endParaRPr lang="en-US"/>
        </a:p>
      </dgm:t>
    </dgm:pt>
    <dgm:pt modelId="{C84EBAA0-44AC-4B6A-9404-4F87800DAF78}" type="pres">
      <dgm:prSet presAssocID="{03C1B186-1D24-4B68-A511-5CF4B8B4BD90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AD5E33E7-8944-4E93-A3FB-F501DD12D50D}" type="pres">
      <dgm:prSet presAssocID="{03C1B186-1D24-4B68-A511-5CF4B8B4BD90}" presName="parentText" presStyleLbl="node1" presStyleIdx="2" presStyleCnt="5" custLinFactNeighborX="-25000" custLinFactNeighborY="7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2FD45-83B7-452C-B131-72E5250ED6E4}" type="pres">
      <dgm:prSet presAssocID="{03C1B186-1D24-4B68-A511-5CF4B8B4BD90}" presName="negativeSpace" presStyleCnt="0"/>
      <dgm:spPr/>
      <dgm:t>
        <a:bodyPr/>
        <a:lstStyle/>
        <a:p>
          <a:endParaRPr lang="en-US"/>
        </a:p>
      </dgm:t>
    </dgm:pt>
    <dgm:pt modelId="{6C3CB1C7-AA51-47E2-9A0D-A3FAD504461F}" type="pres">
      <dgm:prSet presAssocID="{03C1B186-1D24-4B68-A511-5CF4B8B4BD90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98867-4BF4-4729-9C86-01FC01B5FCE6}" type="pres">
      <dgm:prSet presAssocID="{E69CB3CE-FC31-4BAD-8670-B4AC7E6ADCEE}" presName="spaceBetweenRectangles" presStyleCnt="0"/>
      <dgm:spPr/>
      <dgm:t>
        <a:bodyPr/>
        <a:lstStyle/>
        <a:p>
          <a:endParaRPr lang="en-US"/>
        </a:p>
      </dgm:t>
    </dgm:pt>
    <dgm:pt modelId="{CB81A0F5-D14E-49B6-AD4F-A630492004C8}" type="pres">
      <dgm:prSet presAssocID="{90053126-2F2F-410B-9B57-A8A93DC2E675}" presName="parentLin" presStyleCnt="0"/>
      <dgm:spPr/>
      <dgm:t>
        <a:bodyPr/>
        <a:lstStyle/>
        <a:p>
          <a:endParaRPr lang="en-US"/>
        </a:p>
      </dgm:t>
    </dgm:pt>
    <dgm:pt modelId="{870D827E-A312-4783-881D-513893365AB8}" type="pres">
      <dgm:prSet presAssocID="{90053126-2F2F-410B-9B57-A8A93DC2E675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495FCD0E-0B7A-46A9-9D3E-26613CD2DA44}" type="pres">
      <dgm:prSet presAssocID="{90053126-2F2F-410B-9B57-A8A93DC2E67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8B7597-07F7-418C-BABD-89CF08BFB67B}" type="pres">
      <dgm:prSet presAssocID="{90053126-2F2F-410B-9B57-A8A93DC2E675}" presName="negativeSpace" presStyleCnt="0"/>
      <dgm:spPr/>
      <dgm:t>
        <a:bodyPr/>
        <a:lstStyle/>
        <a:p>
          <a:endParaRPr lang="en-US"/>
        </a:p>
      </dgm:t>
    </dgm:pt>
    <dgm:pt modelId="{A4673CFF-A832-4A73-BE27-92A04ADE9453}" type="pres">
      <dgm:prSet presAssocID="{90053126-2F2F-410B-9B57-A8A93DC2E675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797BD-B096-4DCE-A2E0-0825505507BF}" type="pres">
      <dgm:prSet presAssocID="{E9C3DE04-403F-4FB6-89DB-9F00B90C0C62}" presName="spaceBetweenRectangles" presStyleCnt="0"/>
      <dgm:spPr/>
      <dgm:t>
        <a:bodyPr/>
        <a:lstStyle/>
        <a:p>
          <a:endParaRPr lang="en-US"/>
        </a:p>
      </dgm:t>
    </dgm:pt>
    <dgm:pt modelId="{3F826202-972F-4998-9CF8-3AFF9F17CEBA}" type="pres">
      <dgm:prSet presAssocID="{48328B96-25CC-42D5-9041-FF7E492FE47E}" presName="parentLin" presStyleCnt="0"/>
      <dgm:spPr/>
      <dgm:t>
        <a:bodyPr/>
        <a:lstStyle/>
        <a:p>
          <a:endParaRPr lang="en-US"/>
        </a:p>
      </dgm:t>
    </dgm:pt>
    <dgm:pt modelId="{91535265-7594-44B4-B395-3DC071598667}" type="pres">
      <dgm:prSet presAssocID="{48328B96-25CC-42D5-9041-FF7E492FE47E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4B9BB0C9-D3CD-4510-B0B5-3FD968B85575}" type="pres">
      <dgm:prSet presAssocID="{48328B96-25CC-42D5-9041-FF7E492FE47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82A7D-A223-4663-9FDC-E59BC4D4A860}" type="pres">
      <dgm:prSet presAssocID="{48328B96-25CC-42D5-9041-FF7E492FE47E}" presName="negativeSpace" presStyleCnt="0"/>
      <dgm:spPr/>
      <dgm:t>
        <a:bodyPr/>
        <a:lstStyle/>
        <a:p>
          <a:endParaRPr lang="en-US"/>
        </a:p>
      </dgm:t>
    </dgm:pt>
    <dgm:pt modelId="{77E3F82F-751C-4A84-B47B-BBA28CD78176}" type="pres">
      <dgm:prSet presAssocID="{48328B96-25CC-42D5-9041-FF7E492FE47E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F55272-37C6-4DF2-84AA-6F8F50099D62}" type="presOf" srcId="{226194DA-C365-466F-8ED1-A1A027E20007}" destId="{9F417E28-4D3D-4E7F-8FFC-0E4AC424D823}" srcOrd="0" destOrd="0" presId="urn:microsoft.com/office/officeart/2005/8/layout/list1"/>
    <dgm:cxn modelId="{291C462C-FC37-476F-B862-BFAC491C4F24}" type="presOf" srcId="{48328B96-25CC-42D5-9041-FF7E492FE47E}" destId="{91535265-7594-44B4-B395-3DC071598667}" srcOrd="0" destOrd="0" presId="urn:microsoft.com/office/officeart/2005/8/layout/list1"/>
    <dgm:cxn modelId="{51D4D88A-BC28-4DD0-B845-C1E32E086A81}" type="presOf" srcId="{226194DA-C365-466F-8ED1-A1A027E20007}" destId="{0BBC4BC2-A2A2-451F-9761-5FE20C33E4FE}" srcOrd="1" destOrd="0" presId="urn:microsoft.com/office/officeart/2005/8/layout/list1"/>
    <dgm:cxn modelId="{E31F5EF3-C386-46F4-8EDD-98ECE209A08F}" srcId="{5D74A2E5-E86C-458E-B619-7C59B6AA8541}" destId="{03C1B186-1D24-4B68-A511-5CF4B8B4BD90}" srcOrd="2" destOrd="0" parTransId="{ACBA1645-2D89-437F-8EFD-59112B21B419}" sibTransId="{E69CB3CE-FC31-4BAD-8670-B4AC7E6ADCEE}"/>
    <dgm:cxn modelId="{6E883120-2BAA-434B-AF8B-7D2693BA8801}" type="presOf" srcId="{48328B96-25CC-42D5-9041-FF7E492FE47E}" destId="{4B9BB0C9-D3CD-4510-B0B5-3FD968B85575}" srcOrd="1" destOrd="0" presId="urn:microsoft.com/office/officeart/2005/8/layout/list1"/>
    <dgm:cxn modelId="{B4907F79-72EA-4DAC-AC5A-237306E0FBA3}" type="presOf" srcId="{03C1B186-1D24-4B68-A511-5CF4B8B4BD90}" destId="{C84EBAA0-44AC-4B6A-9404-4F87800DAF78}" srcOrd="0" destOrd="0" presId="urn:microsoft.com/office/officeart/2005/8/layout/list1"/>
    <dgm:cxn modelId="{B2C69A4C-ECA7-4C9C-B19C-8BE438B2FE89}" type="presOf" srcId="{03C1B186-1D24-4B68-A511-5CF4B8B4BD90}" destId="{AD5E33E7-8944-4E93-A3FB-F501DD12D50D}" srcOrd="1" destOrd="0" presId="urn:microsoft.com/office/officeart/2005/8/layout/list1"/>
    <dgm:cxn modelId="{69E4C0DD-319A-4BE1-9B7F-D49FD575DE6F}" srcId="{5D74A2E5-E86C-458E-B619-7C59B6AA8541}" destId="{226194DA-C365-466F-8ED1-A1A027E20007}" srcOrd="0" destOrd="0" parTransId="{2E833176-BEDF-45B7-9F8A-0648F3312A9F}" sibTransId="{40B0B770-CE47-4E72-ADAE-A4F69007BA1E}"/>
    <dgm:cxn modelId="{200B0BF2-8F8A-4F43-8756-38153550B9AF}" srcId="{5D74A2E5-E86C-458E-B619-7C59B6AA8541}" destId="{48328B96-25CC-42D5-9041-FF7E492FE47E}" srcOrd="4" destOrd="0" parTransId="{0D3F711C-7FAB-433C-BC21-549DB7CE8A86}" sibTransId="{93BB0911-1F73-4F94-A111-71673A5751A2}"/>
    <dgm:cxn modelId="{446D939F-0ADC-48CF-A99C-CADC212FE6F3}" type="presOf" srcId="{FF7F15AE-6752-4151-992E-3F41AE651DC4}" destId="{D3D34603-A871-4CCC-B0AA-27D730ABF7B7}" srcOrd="1" destOrd="0" presId="urn:microsoft.com/office/officeart/2005/8/layout/list1"/>
    <dgm:cxn modelId="{BAD19270-259C-4779-A0E1-45A9D6F62265}" type="presOf" srcId="{5D74A2E5-E86C-458E-B619-7C59B6AA8541}" destId="{1D8D2596-1022-49D2-B36A-3298A148F696}" srcOrd="0" destOrd="0" presId="urn:microsoft.com/office/officeart/2005/8/layout/list1"/>
    <dgm:cxn modelId="{652158CC-C165-4801-8EF2-5CCCBC533760}" srcId="{5D74A2E5-E86C-458E-B619-7C59B6AA8541}" destId="{FF7F15AE-6752-4151-992E-3F41AE651DC4}" srcOrd="1" destOrd="0" parTransId="{901698D4-3AB0-4BC1-9E3E-30816E9EC7D0}" sibTransId="{DB877FF2-15EF-4232-9338-E469AFDC7306}"/>
    <dgm:cxn modelId="{F9C2BD45-0B5D-4C36-9756-96B0F01A551C}" type="presOf" srcId="{90053126-2F2F-410B-9B57-A8A93DC2E675}" destId="{870D827E-A312-4783-881D-513893365AB8}" srcOrd="0" destOrd="0" presId="urn:microsoft.com/office/officeart/2005/8/layout/list1"/>
    <dgm:cxn modelId="{E5EFC364-EE76-4C31-BE77-CAF0C4D8243B}" type="presOf" srcId="{FF7F15AE-6752-4151-992E-3F41AE651DC4}" destId="{6B7F0B8A-C4C6-4EE5-8194-41B694E221AF}" srcOrd="0" destOrd="0" presId="urn:microsoft.com/office/officeart/2005/8/layout/list1"/>
    <dgm:cxn modelId="{5F2DA1BA-28B7-401F-83E4-6D1B2B966B78}" type="presOf" srcId="{90053126-2F2F-410B-9B57-A8A93DC2E675}" destId="{495FCD0E-0B7A-46A9-9D3E-26613CD2DA44}" srcOrd="1" destOrd="0" presId="urn:microsoft.com/office/officeart/2005/8/layout/list1"/>
    <dgm:cxn modelId="{69CF13F3-55DD-4891-A81A-3480A8B9D0F2}" srcId="{5D74A2E5-E86C-458E-B619-7C59B6AA8541}" destId="{90053126-2F2F-410B-9B57-A8A93DC2E675}" srcOrd="3" destOrd="0" parTransId="{466622E3-AB33-4DA0-9C25-2D634CD1575B}" sibTransId="{E9C3DE04-403F-4FB6-89DB-9F00B90C0C62}"/>
    <dgm:cxn modelId="{30F2C932-1212-4E08-B670-3BEB145E27E5}" type="presParOf" srcId="{1D8D2596-1022-49D2-B36A-3298A148F696}" destId="{6525E960-0FD0-42EA-914D-DDAEC206C06D}" srcOrd="0" destOrd="0" presId="urn:microsoft.com/office/officeart/2005/8/layout/list1"/>
    <dgm:cxn modelId="{F6282FC0-B283-45E6-9379-9A53BCE0C7A1}" type="presParOf" srcId="{6525E960-0FD0-42EA-914D-DDAEC206C06D}" destId="{9F417E28-4D3D-4E7F-8FFC-0E4AC424D823}" srcOrd="0" destOrd="0" presId="urn:microsoft.com/office/officeart/2005/8/layout/list1"/>
    <dgm:cxn modelId="{D29DA114-86B8-47CA-91CE-E1130CB2FEFB}" type="presParOf" srcId="{6525E960-0FD0-42EA-914D-DDAEC206C06D}" destId="{0BBC4BC2-A2A2-451F-9761-5FE20C33E4FE}" srcOrd="1" destOrd="0" presId="urn:microsoft.com/office/officeart/2005/8/layout/list1"/>
    <dgm:cxn modelId="{E7A2B7BA-3744-4310-9C27-A9303D02EE96}" type="presParOf" srcId="{1D8D2596-1022-49D2-B36A-3298A148F696}" destId="{43400367-C102-4C35-8BC5-34276A793319}" srcOrd="1" destOrd="0" presId="urn:microsoft.com/office/officeart/2005/8/layout/list1"/>
    <dgm:cxn modelId="{9D47AE7F-4788-477B-B29F-8CC9884C9026}" type="presParOf" srcId="{1D8D2596-1022-49D2-B36A-3298A148F696}" destId="{097EB689-A004-48DB-854B-92D0EE94C769}" srcOrd="2" destOrd="0" presId="urn:microsoft.com/office/officeart/2005/8/layout/list1"/>
    <dgm:cxn modelId="{BCDC69C1-9CCE-434A-A42E-0D368D8AF346}" type="presParOf" srcId="{1D8D2596-1022-49D2-B36A-3298A148F696}" destId="{820F6194-2D83-4E42-9850-50245796C3C0}" srcOrd="3" destOrd="0" presId="urn:microsoft.com/office/officeart/2005/8/layout/list1"/>
    <dgm:cxn modelId="{5C56A694-A50B-4B7E-9C71-354B8B5E8E2B}" type="presParOf" srcId="{1D8D2596-1022-49D2-B36A-3298A148F696}" destId="{560DE406-A244-475C-8FF3-92D29CB087DF}" srcOrd="4" destOrd="0" presId="urn:microsoft.com/office/officeart/2005/8/layout/list1"/>
    <dgm:cxn modelId="{D94FF613-5D91-4DD2-BF93-04E8499EC38F}" type="presParOf" srcId="{560DE406-A244-475C-8FF3-92D29CB087DF}" destId="{6B7F0B8A-C4C6-4EE5-8194-41B694E221AF}" srcOrd="0" destOrd="0" presId="urn:microsoft.com/office/officeart/2005/8/layout/list1"/>
    <dgm:cxn modelId="{1501DDC2-718C-4A9F-9406-67D0AD5942FD}" type="presParOf" srcId="{560DE406-A244-475C-8FF3-92D29CB087DF}" destId="{D3D34603-A871-4CCC-B0AA-27D730ABF7B7}" srcOrd="1" destOrd="0" presId="urn:microsoft.com/office/officeart/2005/8/layout/list1"/>
    <dgm:cxn modelId="{90066C70-2F19-4330-AE79-3102E49AA407}" type="presParOf" srcId="{1D8D2596-1022-49D2-B36A-3298A148F696}" destId="{354709C9-33F7-4D5B-8331-982611E1E04B}" srcOrd="5" destOrd="0" presId="urn:microsoft.com/office/officeart/2005/8/layout/list1"/>
    <dgm:cxn modelId="{0FB94DEC-0349-4816-B747-52EC5FE8AB82}" type="presParOf" srcId="{1D8D2596-1022-49D2-B36A-3298A148F696}" destId="{2290BA4A-2840-4F74-9747-7C99C24B8AF7}" srcOrd="6" destOrd="0" presId="urn:microsoft.com/office/officeart/2005/8/layout/list1"/>
    <dgm:cxn modelId="{36D4E5A7-C3D6-4887-B960-10392BFDF0F7}" type="presParOf" srcId="{1D8D2596-1022-49D2-B36A-3298A148F696}" destId="{5C3AAAC4-9CA7-49D8-85B2-093ABD79300D}" srcOrd="7" destOrd="0" presId="urn:microsoft.com/office/officeart/2005/8/layout/list1"/>
    <dgm:cxn modelId="{914E989D-B376-44C6-A802-54D401C19F39}" type="presParOf" srcId="{1D8D2596-1022-49D2-B36A-3298A148F696}" destId="{99534CC2-C037-4BD9-8BA9-7313AED6EC5E}" srcOrd="8" destOrd="0" presId="urn:microsoft.com/office/officeart/2005/8/layout/list1"/>
    <dgm:cxn modelId="{C2F79BC7-4D3D-48C6-9774-3651FFFA920B}" type="presParOf" srcId="{99534CC2-C037-4BD9-8BA9-7313AED6EC5E}" destId="{C84EBAA0-44AC-4B6A-9404-4F87800DAF78}" srcOrd="0" destOrd="0" presId="urn:microsoft.com/office/officeart/2005/8/layout/list1"/>
    <dgm:cxn modelId="{8259DEEB-F16A-402F-8A8C-A150DC1B617B}" type="presParOf" srcId="{99534CC2-C037-4BD9-8BA9-7313AED6EC5E}" destId="{AD5E33E7-8944-4E93-A3FB-F501DD12D50D}" srcOrd="1" destOrd="0" presId="urn:microsoft.com/office/officeart/2005/8/layout/list1"/>
    <dgm:cxn modelId="{0C4010CC-2F2A-46BC-BA6C-EDD819DEAAD8}" type="presParOf" srcId="{1D8D2596-1022-49D2-B36A-3298A148F696}" destId="{71F2FD45-83B7-452C-B131-72E5250ED6E4}" srcOrd="9" destOrd="0" presId="urn:microsoft.com/office/officeart/2005/8/layout/list1"/>
    <dgm:cxn modelId="{54B4BD19-B5FC-424F-904C-E5997D8CE4C3}" type="presParOf" srcId="{1D8D2596-1022-49D2-B36A-3298A148F696}" destId="{6C3CB1C7-AA51-47E2-9A0D-A3FAD504461F}" srcOrd="10" destOrd="0" presId="urn:microsoft.com/office/officeart/2005/8/layout/list1"/>
    <dgm:cxn modelId="{41BDC2EE-11BD-49F3-A4E3-10E02C863AE1}" type="presParOf" srcId="{1D8D2596-1022-49D2-B36A-3298A148F696}" destId="{87A98867-4BF4-4729-9C86-01FC01B5FCE6}" srcOrd="11" destOrd="0" presId="urn:microsoft.com/office/officeart/2005/8/layout/list1"/>
    <dgm:cxn modelId="{6C39D94B-0B8F-475D-A904-F359D62749FB}" type="presParOf" srcId="{1D8D2596-1022-49D2-B36A-3298A148F696}" destId="{CB81A0F5-D14E-49B6-AD4F-A630492004C8}" srcOrd="12" destOrd="0" presId="urn:microsoft.com/office/officeart/2005/8/layout/list1"/>
    <dgm:cxn modelId="{E60BE842-00E3-4FB8-BE53-DA276F0D48F2}" type="presParOf" srcId="{CB81A0F5-D14E-49B6-AD4F-A630492004C8}" destId="{870D827E-A312-4783-881D-513893365AB8}" srcOrd="0" destOrd="0" presId="urn:microsoft.com/office/officeart/2005/8/layout/list1"/>
    <dgm:cxn modelId="{B027B89E-E418-486D-9661-2ADEF85BDC71}" type="presParOf" srcId="{CB81A0F5-D14E-49B6-AD4F-A630492004C8}" destId="{495FCD0E-0B7A-46A9-9D3E-26613CD2DA44}" srcOrd="1" destOrd="0" presId="urn:microsoft.com/office/officeart/2005/8/layout/list1"/>
    <dgm:cxn modelId="{9C3BE877-6D03-48EB-8013-36C641CD142B}" type="presParOf" srcId="{1D8D2596-1022-49D2-B36A-3298A148F696}" destId="{B68B7597-07F7-418C-BABD-89CF08BFB67B}" srcOrd="13" destOrd="0" presId="urn:microsoft.com/office/officeart/2005/8/layout/list1"/>
    <dgm:cxn modelId="{65D411F5-A8BB-4328-AFC5-9B622E963B28}" type="presParOf" srcId="{1D8D2596-1022-49D2-B36A-3298A148F696}" destId="{A4673CFF-A832-4A73-BE27-92A04ADE9453}" srcOrd="14" destOrd="0" presId="urn:microsoft.com/office/officeart/2005/8/layout/list1"/>
    <dgm:cxn modelId="{CEFB00E7-211E-4627-AC0A-A8905EA629BA}" type="presParOf" srcId="{1D8D2596-1022-49D2-B36A-3298A148F696}" destId="{E2F797BD-B096-4DCE-A2E0-0825505507BF}" srcOrd="15" destOrd="0" presId="urn:microsoft.com/office/officeart/2005/8/layout/list1"/>
    <dgm:cxn modelId="{EF9C702E-E821-4074-A378-BF9D366D28F0}" type="presParOf" srcId="{1D8D2596-1022-49D2-B36A-3298A148F696}" destId="{3F826202-972F-4998-9CF8-3AFF9F17CEBA}" srcOrd="16" destOrd="0" presId="urn:microsoft.com/office/officeart/2005/8/layout/list1"/>
    <dgm:cxn modelId="{3403E073-6CFB-408F-B639-8C8873169088}" type="presParOf" srcId="{3F826202-972F-4998-9CF8-3AFF9F17CEBA}" destId="{91535265-7594-44B4-B395-3DC071598667}" srcOrd="0" destOrd="0" presId="urn:microsoft.com/office/officeart/2005/8/layout/list1"/>
    <dgm:cxn modelId="{EBA33066-F97B-4EB2-BF1F-D159944BDFD1}" type="presParOf" srcId="{3F826202-972F-4998-9CF8-3AFF9F17CEBA}" destId="{4B9BB0C9-D3CD-4510-B0B5-3FD968B85575}" srcOrd="1" destOrd="0" presId="urn:microsoft.com/office/officeart/2005/8/layout/list1"/>
    <dgm:cxn modelId="{4632365F-5DB2-4737-AA9C-9B0E1880EEBC}" type="presParOf" srcId="{1D8D2596-1022-49D2-B36A-3298A148F696}" destId="{18782A7D-A223-4663-9FDC-E59BC4D4A860}" srcOrd="17" destOrd="0" presId="urn:microsoft.com/office/officeart/2005/8/layout/list1"/>
    <dgm:cxn modelId="{2BE3F246-54B4-4057-8228-5E319D9A41D8}" type="presParOf" srcId="{1D8D2596-1022-49D2-B36A-3298A148F696}" destId="{77E3F82F-751C-4A84-B47B-BBA28CD7817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038D47-584B-4B0D-BC16-E12C0BF5F92A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CA5E4B-A063-4F88-B51B-A9D41CBF4BE4}">
      <dgm:prSet/>
      <dgm:spPr>
        <a:xfrm>
          <a:off x="362712" y="13819"/>
          <a:ext cx="5077968" cy="797040"/>
        </a:xfrm>
        <a:prstGeom prst="roundRect">
          <a:avLst/>
        </a:prstGeom>
        <a:gradFill rotWithShape="0">
          <a:gsLst>
            <a:gs pos="0">
              <a:srgbClr val="629DD1">
                <a:hueOff val="0"/>
                <a:satOff val="0"/>
                <a:lumOff val="0"/>
                <a:alphaOff val="0"/>
                <a:tint val="43000"/>
                <a:satMod val="165000"/>
              </a:srgbClr>
            </a:gs>
            <a:gs pos="55000">
              <a:srgbClr val="629DD1">
                <a:hueOff val="0"/>
                <a:satOff val="0"/>
                <a:lumOff val="0"/>
                <a:alphaOff val="0"/>
                <a:tint val="83000"/>
                <a:satMod val="155000"/>
              </a:srgbClr>
            </a:gs>
            <a:gs pos="100000">
              <a:srgbClr val="629DD1">
                <a:hueOff val="0"/>
                <a:satOff val="0"/>
                <a:lumOff val="0"/>
                <a:alphaOff val="0"/>
                <a:shade val="85000"/>
              </a:srgb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rgbClr val="629DD1">
              <a:hueOff val="0"/>
              <a:satOff val="0"/>
              <a:lumOff val="0"/>
              <a:alphaOff val="0"/>
              <a:satMod val="115000"/>
            </a:srgbClr>
          </a:contourClr>
        </a:sp3d>
      </dgm:spPr>
      <dgm:t>
        <a:bodyPr/>
        <a:lstStyle/>
        <a:p>
          <a:pPr rtl="0"/>
          <a:r>
            <a:rPr lang="en-US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Update Anomalies </a:t>
          </a:r>
          <a:endParaRPr lang="en-CA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5C44C131-0671-4DF2-B96A-1A44AF74E124}" type="parTrans" cxnId="{ED3527AF-8A16-465E-A853-988E07023916}">
      <dgm:prSet/>
      <dgm:spPr/>
      <dgm:t>
        <a:bodyPr/>
        <a:lstStyle/>
        <a:p>
          <a:endParaRPr lang="en-US"/>
        </a:p>
      </dgm:t>
    </dgm:pt>
    <dgm:pt modelId="{3BCBA86F-751C-4D7D-AE21-7CE5BE18EBDD}" type="sibTrans" cxnId="{ED3527AF-8A16-465E-A853-988E07023916}">
      <dgm:prSet/>
      <dgm:spPr/>
      <dgm:t>
        <a:bodyPr/>
        <a:lstStyle/>
        <a:p>
          <a:endParaRPr lang="en-US"/>
        </a:p>
      </dgm:t>
    </dgm:pt>
    <dgm:pt modelId="{F5053F7C-F6A1-4378-9144-A85122E1C233}">
      <dgm:prSet/>
      <dgm:spPr>
        <a:xfrm>
          <a:off x="362712" y="1238539"/>
          <a:ext cx="5077968" cy="797040"/>
        </a:xfrm>
        <a:prstGeom prst="roundRect">
          <a:avLst/>
        </a:prstGeom>
        <a:gradFill rotWithShape="0">
          <a:gsLst>
            <a:gs pos="0">
              <a:srgbClr val="297FD5">
                <a:hueOff val="0"/>
                <a:satOff val="0"/>
                <a:lumOff val="0"/>
                <a:alphaOff val="0"/>
                <a:tint val="43000"/>
                <a:satMod val="165000"/>
              </a:srgbClr>
            </a:gs>
            <a:gs pos="55000">
              <a:srgbClr val="297FD5">
                <a:hueOff val="0"/>
                <a:satOff val="0"/>
                <a:lumOff val="0"/>
                <a:alphaOff val="0"/>
                <a:tint val="83000"/>
                <a:satMod val="155000"/>
              </a:srgbClr>
            </a:gs>
            <a:gs pos="100000">
              <a:srgbClr val="297FD5">
                <a:hueOff val="0"/>
                <a:satOff val="0"/>
                <a:lumOff val="0"/>
                <a:alphaOff val="0"/>
                <a:shade val="85000"/>
              </a:srgb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rgbClr val="297FD5">
              <a:hueOff val="0"/>
              <a:satOff val="0"/>
              <a:lumOff val="0"/>
              <a:alphaOff val="0"/>
              <a:satMod val="115000"/>
            </a:srgbClr>
          </a:contourClr>
        </a:sp3d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Insertion Anomalies</a:t>
          </a:r>
          <a:endParaRPr lang="en-CA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F1B3BEA3-711F-48E1-973F-740D1204B995}" type="parTrans" cxnId="{9B7846C6-81B1-4DE2-9365-5FE45B282615}">
      <dgm:prSet/>
      <dgm:spPr/>
      <dgm:t>
        <a:bodyPr/>
        <a:lstStyle/>
        <a:p>
          <a:endParaRPr lang="en-US"/>
        </a:p>
      </dgm:t>
    </dgm:pt>
    <dgm:pt modelId="{12E67753-D168-41A9-927E-5382D830454D}" type="sibTrans" cxnId="{9B7846C6-81B1-4DE2-9365-5FE45B282615}">
      <dgm:prSet/>
      <dgm:spPr/>
      <dgm:t>
        <a:bodyPr/>
        <a:lstStyle/>
        <a:p>
          <a:endParaRPr lang="en-US"/>
        </a:p>
      </dgm:t>
    </dgm:pt>
    <dgm:pt modelId="{B1A35C7B-63AD-47B0-8D12-BCAD4E0D3012}">
      <dgm:prSet/>
      <dgm:spPr>
        <a:xfrm>
          <a:off x="362712" y="2463259"/>
          <a:ext cx="5077968" cy="797040"/>
        </a:xfrm>
        <a:prstGeom prst="roundRect">
          <a:avLst/>
        </a:prstGeom>
        <a:gradFill rotWithShape="0">
          <a:gsLst>
            <a:gs pos="0">
              <a:srgbClr val="7F8FA9">
                <a:hueOff val="0"/>
                <a:satOff val="0"/>
                <a:lumOff val="0"/>
                <a:alphaOff val="0"/>
                <a:tint val="43000"/>
                <a:satMod val="165000"/>
              </a:srgbClr>
            </a:gs>
            <a:gs pos="55000">
              <a:srgbClr val="7F8FA9">
                <a:hueOff val="0"/>
                <a:satOff val="0"/>
                <a:lumOff val="0"/>
                <a:alphaOff val="0"/>
                <a:tint val="83000"/>
                <a:satMod val="155000"/>
              </a:srgbClr>
            </a:gs>
            <a:gs pos="100000">
              <a:srgbClr val="7F8FA9">
                <a:hueOff val="0"/>
                <a:satOff val="0"/>
                <a:lumOff val="0"/>
                <a:alphaOff val="0"/>
                <a:shade val="85000"/>
              </a:srgb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rgbClr val="7F8FA9">
              <a:hueOff val="0"/>
              <a:satOff val="0"/>
              <a:lumOff val="0"/>
              <a:alphaOff val="0"/>
              <a:satMod val="115000"/>
            </a:srgbClr>
          </a:contourClr>
        </a:sp3d>
      </dgm:spPr>
      <dgm:t>
        <a:bodyPr/>
        <a:lstStyle/>
        <a:p>
          <a:pPr rtl="0"/>
          <a:r>
            <a:rPr lang="en-US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Deletion Anomalies  </a:t>
          </a:r>
          <a:endParaRPr lang="en-CA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BD1526C9-6BEC-47CA-8100-9D07039AD38B}" type="parTrans" cxnId="{C828166D-8942-46F1-A044-298678A6C47F}">
      <dgm:prSet/>
      <dgm:spPr/>
      <dgm:t>
        <a:bodyPr/>
        <a:lstStyle/>
        <a:p>
          <a:endParaRPr lang="en-US"/>
        </a:p>
      </dgm:t>
    </dgm:pt>
    <dgm:pt modelId="{F372B2DF-C5E6-4026-A2B2-ADE1577EA1F7}" type="sibTrans" cxnId="{C828166D-8942-46F1-A044-298678A6C47F}">
      <dgm:prSet/>
      <dgm:spPr/>
      <dgm:t>
        <a:bodyPr/>
        <a:lstStyle/>
        <a:p>
          <a:endParaRPr lang="en-US"/>
        </a:p>
      </dgm:t>
    </dgm:pt>
    <dgm:pt modelId="{785F8B2D-D3F5-4021-8D52-0AC67A40D6A9}" type="pres">
      <dgm:prSet presAssocID="{C1038D47-584B-4B0D-BC16-E12C0BF5F92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78F63C-CCAB-432A-B5FE-97979147FFFE}" type="pres">
      <dgm:prSet presAssocID="{31CA5E4B-A063-4F88-B51B-A9D41CBF4BE4}" presName="parentLin" presStyleCnt="0"/>
      <dgm:spPr/>
      <dgm:t>
        <a:bodyPr/>
        <a:lstStyle/>
        <a:p>
          <a:endParaRPr lang="en-US"/>
        </a:p>
      </dgm:t>
    </dgm:pt>
    <dgm:pt modelId="{55E0C924-4B10-468E-937F-A584BF85E8B1}" type="pres">
      <dgm:prSet presAssocID="{31CA5E4B-A063-4F88-B51B-A9D41CBF4BE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774A019-27A2-4430-87F1-135B0673E3BA}" type="pres">
      <dgm:prSet presAssocID="{31CA5E4B-A063-4F88-B51B-A9D41CBF4BE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4A8D5-447E-4989-8AF6-6AD8C853A97C}" type="pres">
      <dgm:prSet presAssocID="{31CA5E4B-A063-4F88-B51B-A9D41CBF4BE4}" presName="negativeSpace" presStyleCnt="0"/>
      <dgm:spPr/>
      <dgm:t>
        <a:bodyPr/>
        <a:lstStyle/>
        <a:p>
          <a:endParaRPr lang="en-US"/>
        </a:p>
      </dgm:t>
    </dgm:pt>
    <dgm:pt modelId="{13DD8D93-F3BA-4922-AE0A-84FE015C203D}" type="pres">
      <dgm:prSet presAssocID="{31CA5E4B-A063-4F88-B51B-A9D41CBF4BE4}" presName="childText" presStyleLbl="conFgAcc1" presStyleIdx="0" presStyleCnt="3">
        <dgm:presLayoutVars>
          <dgm:bulletEnabled val="1"/>
        </dgm:presLayoutVars>
      </dgm:prSet>
      <dgm:spPr>
        <a:xfrm>
          <a:off x="0" y="412339"/>
          <a:ext cx="7254240" cy="680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629DD1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gm:spPr>
      <dgm:t>
        <a:bodyPr/>
        <a:lstStyle/>
        <a:p>
          <a:endParaRPr lang="en-US"/>
        </a:p>
      </dgm:t>
    </dgm:pt>
    <dgm:pt modelId="{4B1B857A-15FF-4592-B401-7B05D57517BC}" type="pres">
      <dgm:prSet presAssocID="{3BCBA86F-751C-4D7D-AE21-7CE5BE18EBDD}" presName="spaceBetweenRectangles" presStyleCnt="0"/>
      <dgm:spPr/>
      <dgm:t>
        <a:bodyPr/>
        <a:lstStyle/>
        <a:p>
          <a:endParaRPr lang="en-US"/>
        </a:p>
      </dgm:t>
    </dgm:pt>
    <dgm:pt modelId="{2F06E36F-0395-4A19-B6FC-ED9F1DB4E862}" type="pres">
      <dgm:prSet presAssocID="{F5053F7C-F6A1-4378-9144-A85122E1C233}" presName="parentLin" presStyleCnt="0"/>
      <dgm:spPr/>
      <dgm:t>
        <a:bodyPr/>
        <a:lstStyle/>
        <a:p>
          <a:endParaRPr lang="en-US"/>
        </a:p>
      </dgm:t>
    </dgm:pt>
    <dgm:pt modelId="{EDFE6F1F-BC14-49AF-9B64-28EC6A2E0CA1}" type="pres">
      <dgm:prSet presAssocID="{F5053F7C-F6A1-4378-9144-A85122E1C23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A46EC2D-71A2-4BDF-B9D4-4598D4238A96}" type="pres">
      <dgm:prSet presAssocID="{F5053F7C-F6A1-4378-9144-A85122E1C23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39688-0741-4CC1-AAB1-7E40E5C82085}" type="pres">
      <dgm:prSet presAssocID="{F5053F7C-F6A1-4378-9144-A85122E1C233}" presName="negativeSpace" presStyleCnt="0"/>
      <dgm:spPr/>
      <dgm:t>
        <a:bodyPr/>
        <a:lstStyle/>
        <a:p>
          <a:endParaRPr lang="en-US"/>
        </a:p>
      </dgm:t>
    </dgm:pt>
    <dgm:pt modelId="{D7E6828A-CF6D-4BF0-A818-0C6EADCA0032}" type="pres">
      <dgm:prSet presAssocID="{F5053F7C-F6A1-4378-9144-A85122E1C233}" presName="childText" presStyleLbl="conFgAcc1" presStyleIdx="1" presStyleCnt="3">
        <dgm:presLayoutVars>
          <dgm:bulletEnabled val="1"/>
        </dgm:presLayoutVars>
      </dgm:prSet>
      <dgm:spPr>
        <a:xfrm>
          <a:off x="0" y="1637059"/>
          <a:ext cx="7254240" cy="680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297FD5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gm:spPr>
      <dgm:t>
        <a:bodyPr/>
        <a:lstStyle/>
        <a:p>
          <a:endParaRPr lang="en-US"/>
        </a:p>
      </dgm:t>
    </dgm:pt>
    <dgm:pt modelId="{573E9747-2215-4504-BE81-EDC37B5674A4}" type="pres">
      <dgm:prSet presAssocID="{12E67753-D168-41A9-927E-5382D830454D}" presName="spaceBetweenRectangles" presStyleCnt="0"/>
      <dgm:spPr/>
      <dgm:t>
        <a:bodyPr/>
        <a:lstStyle/>
        <a:p>
          <a:endParaRPr lang="en-US"/>
        </a:p>
      </dgm:t>
    </dgm:pt>
    <dgm:pt modelId="{5C7DF647-4D11-4D0B-90A7-DBA55D2D8A1B}" type="pres">
      <dgm:prSet presAssocID="{B1A35C7B-63AD-47B0-8D12-BCAD4E0D3012}" presName="parentLin" presStyleCnt="0"/>
      <dgm:spPr/>
      <dgm:t>
        <a:bodyPr/>
        <a:lstStyle/>
        <a:p>
          <a:endParaRPr lang="en-US"/>
        </a:p>
      </dgm:t>
    </dgm:pt>
    <dgm:pt modelId="{BBD8EF61-DE81-4363-8C5F-A30E5F3E963A}" type="pres">
      <dgm:prSet presAssocID="{B1A35C7B-63AD-47B0-8D12-BCAD4E0D301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5852CB0-459D-40A5-B058-AC8D1DE543CC}" type="pres">
      <dgm:prSet presAssocID="{B1A35C7B-63AD-47B0-8D12-BCAD4E0D301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380C5-84AD-4198-B203-6DA5B760BE24}" type="pres">
      <dgm:prSet presAssocID="{B1A35C7B-63AD-47B0-8D12-BCAD4E0D3012}" presName="negativeSpace" presStyleCnt="0"/>
      <dgm:spPr/>
      <dgm:t>
        <a:bodyPr/>
        <a:lstStyle/>
        <a:p>
          <a:endParaRPr lang="en-US"/>
        </a:p>
      </dgm:t>
    </dgm:pt>
    <dgm:pt modelId="{5907A557-1D61-4582-A6E9-8EB2E1DB9AD9}" type="pres">
      <dgm:prSet presAssocID="{B1A35C7B-63AD-47B0-8D12-BCAD4E0D3012}" presName="childText" presStyleLbl="conFgAcc1" presStyleIdx="2" presStyleCnt="3">
        <dgm:presLayoutVars>
          <dgm:bulletEnabled val="1"/>
        </dgm:presLayoutVars>
      </dgm:prSet>
      <dgm:spPr>
        <a:xfrm>
          <a:off x="0" y="2861780"/>
          <a:ext cx="7254240" cy="680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7F8FA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gm:spPr>
      <dgm:t>
        <a:bodyPr/>
        <a:lstStyle/>
        <a:p>
          <a:endParaRPr lang="en-US"/>
        </a:p>
      </dgm:t>
    </dgm:pt>
  </dgm:ptLst>
  <dgm:cxnLst>
    <dgm:cxn modelId="{B90B9DCB-441F-4CAE-B7E5-440E39DFFF9E}" type="presOf" srcId="{C1038D47-584B-4B0D-BC16-E12C0BF5F92A}" destId="{785F8B2D-D3F5-4021-8D52-0AC67A40D6A9}" srcOrd="0" destOrd="0" presId="urn:microsoft.com/office/officeart/2005/8/layout/list1"/>
    <dgm:cxn modelId="{C828166D-8942-46F1-A044-298678A6C47F}" srcId="{C1038D47-584B-4B0D-BC16-E12C0BF5F92A}" destId="{B1A35C7B-63AD-47B0-8D12-BCAD4E0D3012}" srcOrd="2" destOrd="0" parTransId="{BD1526C9-6BEC-47CA-8100-9D07039AD38B}" sibTransId="{F372B2DF-C5E6-4026-A2B2-ADE1577EA1F7}"/>
    <dgm:cxn modelId="{E4CCD8EF-165D-45C0-9608-3E763E71B58F}" type="presOf" srcId="{31CA5E4B-A063-4F88-B51B-A9D41CBF4BE4}" destId="{B774A019-27A2-4430-87F1-135B0673E3BA}" srcOrd="1" destOrd="0" presId="urn:microsoft.com/office/officeart/2005/8/layout/list1"/>
    <dgm:cxn modelId="{ED3527AF-8A16-465E-A853-988E07023916}" srcId="{C1038D47-584B-4B0D-BC16-E12C0BF5F92A}" destId="{31CA5E4B-A063-4F88-B51B-A9D41CBF4BE4}" srcOrd="0" destOrd="0" parTransId="{5C44C131-0671-4DF2-B96A-1A44AF74E124}" sibTransId="{3BCBA86F-751C-4D7D-AE21-7CE5BE18EBDD}"/>
    <dgm:cxn modelId="{AED80D58-F281-405F-96E6-34554027D541}" type="presOf" srcId="{31CA5E4B-A063-4F88-B51B-A9D41CBF4BE4}" destId="{55E0C924-4B10-468E-937F-A584BF85E8B1}" srcOrd="0" destOrd="0" presId="urn:microsoft.com/office/officeart/2005/8/layout/list1"/>
    <dgm:cxn modelId="{9B7846C6-81B1-4DE2-9365-5FE45B282615}" srcId="{C1038D47-584B-4B0D-BC16-E12C0BF5F92A}" destId="{F5053F7C-F6A1-4378-9144-A85122E1C233}" srcOrd="1" destOrd="0" parTransId="{F1B3BEA3-711F-48E1-973F-740D1204B995}" sibTransId="{12E67753-D168-41A9-927E-5382D830454D}"/>
    <dgm:cxn modelId="{E871B4A2-87F0-442C-8F91-F05EC457403D}" type="presOf" srcId="{F5053F7C-F6A1-4378-9144-A85122E1C233}" destId="{EDFE6F1F-BC14-49AF-9B64-28EC6A2E0CA1}" srcOrd="0" destOrd="0" presId="urn:microsoft.com/office/officeart/2005/8/layout/list1"/>
    <dgm:cxn modelId="{DBBCE97E-19B8-43BE-A765-3034AB3C303F}" type="presOf" srcId="{B1A35C7B-63AD-47B0-8D12-BCAD4E0D3012}" destId="{BBD8EF61-DE81-4363-8C5F-A30E5F3E963A}" srcOrd="0" destOrd="0" presId="urn:microsoft.com/office/officeart/2005/8/layout/list1"/>
    <dgm:cxn modelId="{23E3CB20-A32F-4B19-888C-D02FE6B72C72}" type="presOf" srcId="{B1A35C7B-63AD-47B0-8D12-BCAD4E0D3012}" destId="{D5852CB0-459D-40A5-B058-AC8D1DE543CC}" srcOrd="1" destOrd="0" presId="urn:microsoft.com/office/officeart/2005/8/layout/list1"/>
    <dgm:cxn modelId="{4619B559-AF5E-4AEF-816F-34924AE57144}" type="presOf" srcId="{F5053F7C-F6A1-4378-9144-A85122E1C233}" destId="{BA46EC2D-71A2-4BDF-B9D4-4598D4238A96}" srcOrd="1" destOrd="0" presId="urn:microsoft.com/office/officeart/2005/8/layout/list1"/>
    <dgm:cxn modelId="{7868F650-D274-491C-8C5B-D4040A05A229}" type="presParOf" srcId="{785F8B2D-D3F5-4021-8D52-0AC67A40D6A9}" destId="{A078F63C-CCAB-432A-B5FE-97979147FFFE}" srcOrd="0" destOrd="0" presId="urn:microsoft.com/office/officeart/2005/8/layout/list1"/>
    <dgm:cxn modelId="{94291328-C7A6-4D4A-8377-69CA54A8E41C}" type="presParOf" srcId="{A078F63C-CCAB-432A-B5FE-97979147FFFE}" destId="{55E0C924-4B10-468E-937F-A584BF85E8B1}" srcOrd="0" destOrd="0" presId="urn:microsoft.com/office/officeart/2005/8/layout/list1"/>
    <dgm:cxn modelId="{03FE12F2-38BA-4D91-B06D-C24B6A03F2C5}" type="presParOf" srcId="{A078F63C-CCAB-432A-B5FE-97979147FFFE}" destId="{B774A019-27A2-4430-87F1-135B0673E3BA}" srcOrd="1" destOrd="0" presId="urn:microsoft.com/office/officeart/2005/8/layout/list1"/>
    <dgm:cxn modelId="{00CAAB1E-36FB-4F0F-B9FE-184A76733A66}" type="presParOf" srcId="{785F8B2D-D3F5-4021-8D52-0AC67A40D6A9}" destId="{8614A8D5-447E-4989-8AF6-6AD8C853A97C}" srcOrd="1" destOrd="0" presId="urn:microsoft.com/office/officeart/2005/8/layout/list1"/>
    <dgm:cxn modelId="{8FB19226-7D25-49DE-B198-A6D74C93DBEF}" type="presParOf" srcId="{785F8B2D-D3F5-4021-8D52-0AC67A40D6A9}" destId="{13DD8D93-F3BA-4922-AE0A-84FE015C203D}" srcOrd="2" destOrd="0" presId="urn:microsoft.com/office/officeart/2005/8/layout/list1"/>
    <dgm:cxn modelId="{44189F40-8B28-4AB2-931F-1CB318D3FA7D}" type="presParOf" srcId="{785F8B2D-D3F5-4021-8D52-0AC67A40D6A9}" destId="{4B1B857A-15FF-4592-B401-7B05D57517BC}" srcOrd="3" destOrd="0" presId="urn:microsoft.com/office/officeart/2005/8/layout/list1"/>
    <dgm:cxn modelId="{CBCC95CE-DF49-4B1D-9A0B-A90CD9890579}" type="presParOf" srcId="{785F8B2D-D3F5-4021-8D52-0AC67A40D6A9}" destId="{2F06E36F-0395-4A19-B6FC-ED9F1DB4E862}" srcOrd="4" destOrd="0" presId="urn:microsoft.com/office/officeart/2005/8/layout/list1"/>
    <dgm:cxn modelId="{1B93C2F0-438B-42FF-916E-85C5FBB003A9}" type="presParOf" srcId="{2F06E36F-0395-4A19-B6FC-ED9F1DB4E862}" destId="{EDFE6F1F-BC14-49AF-9B64-28EC6A2E0CA1}" srcOrd="0" destOrd="0" presId="urn:microsoft.com/office/officeart/2005/8/layout/list1"/>
    <dgm:cxn modelId="{A23ACC5D-45E0-4CFA-8EC4-B07EB286DF5B}" type="presParOf" srcId="{2F06E36F-0395-4A19-B6FC-ED9F1DB4E862}" destId="{BA46EC2D-71A2-4BDF-B9D4-4598D4238A96}" srcOrd="1" destOrd="0" presId="urn:microsoft.com/office/officeart/2005/8/layout/list1"/>
    <dgm:cxn modelId="{661DB8A6-9DB3-4A54-8362-2EC557158D02}" type="presParOf" srcId="{785F8B2D-D3F5-4021-8D52-0AC67A40D6A9}" destId="{D5E39688-0741-4CC1-AAB1-7E40E5C82085}" srcOrd="5" destOrd="0" presId="urn:microsoft.com/office/officeart/2005/8/layout/list1"/>
    <dgm:cxn modelId="{67F94D84-BD1A-4950-8965-024FC0EFEF19}" type="presParOf" srcId="{785F8B2D-D3F5-4021-8D52-0AC67A40D6A9}" destId="{D7E6828A-CF6D-4BF0-A818-0C6EADCA0032}" srcOrd="6" destOrd="0" presId="urn:microsoft.com/office/officeart/2005/8/layout/list1"/>
    <dgm:cxn modelId="{5AF50671-7D42-4936-B971-D8D8FF121E36}" type="presParOf" srcId="{785F8B2D-D3F5-4021-8D52-0AC67A40D6A9}" destId="{573E9747-2215-4504-BE81-EDC37B5674A4}" srcOrd="7" destOrd="0" presId="urn:microsoft.com/office/officeart/2005/8/layout/list1"/>
    <dgm:cxn modelId="{9DB8C4B5-48ED-4EA0-A9DD-35A434BB4C9B}" type="presParOf" srcId="{785F8B2D-D3F5-4021-8D52-0AC67A40D6A9}" destId="{5C7DF647-4D11-4D0B-90A7-DBA55D2D8A1B}" srcOrd="8" destOrd="0" presId="urn:microsoft.com/office/officeart/2005/8/layout/list1"/>
    <dgm:cxn modelId="{2B995472-264C-4E0B-9CA4-6BE8D401626A}" type="presParOf" srcId="{5C7DF647-4D11-4D0B-90A7-DBA55D2D8A1B}" destId="{BBD8EF61-DE81-4363-8C5F-A30E5F3E963A}" srcOrd="0" destOrd="0" presId="urn:microsoft.com/office/officeart/2005/8/layout/list1"/>
    <dgm:cxn modelId="{952C3823-E8E0-4DAD-A643-3DBA812B7429}" type="presParOf" srcId="{5C7DF647-4D11-4D0B-90A7-DBA55D2D8A1B}" destId="{D5852CB0-459D-40A5-B058-AC8D1DE543CC}" srcOrd="1" destOrd="0" presId="urn:microsoft.com/office/officeart/2005/8/layout/list1"/>
    <dgm:cxn modelId="{73602443-A66C-4D0B-ABB0-5378A75BD115}" type="presParOf" srcId="{785F8B2D-D3F5-4021-8D52-0AC67A40D6A9}" destId="{CB7380C5-84AD-4198-B203-6DA5B760BE24}" srcOrd="9" destOrd="0" presId="urn:microsoft.com/office/officeart/2005/8/layout/list1"/>
    <dgm:cxn modelId="{C273E967-E357-4A2C-BFC8-5E683838469A}" type="presParOf" srcId="{785F8B2D-D3F5-4021-8D52-0AC67A40D6A9}" destId="{5907A557-1D61-4582-A6E9-8EB2E1DB9AD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743ABF-0AC9-481F-B6EA-4FBE008C992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7C0F54-2602-40A3-B129-AC271CE91CA1}">
      <dgm:prSet/>
      <dgm:spPr/>
      <dgm:t>
        <a:bodyPr/>
        <a:lstStyle/>
        <a:p>
          <a:pPr rtl="0"/>
          <a:r>
            <a:rPr lang="en-US" dirty="0" smtClean="0"/>
            <a:t>Increased costs</a:t>
          </a:r>
          <a:endParaRPr lang="en-CA" dirty="0"/>
        </a:p>
      </dgm:t>
    </dgm:pt>
    <dgm:pt modelId="{9A176749-31B8-45F4-8D0F-67873FB380AC}" type="parTrans" cxnId="{F4C29F72-B3F8-417D-A381-C844EEB2CA95}">
      <dgm:prSet/>
      <dgm:spPr/>
      <dgm:t>
        <a:bodyPr/>
        <a:lstStyle/>
        <a:p>
          <a:endParaRPr lang="en-US"/>
        </a:p>
      </dgm:t>
    </dgm:pt>
    <dgm:pt modelId="{2BA3CE4B-75F9-4C89-BDE8-027186E4CF5C}" type="sibTrans" cxnId="{F4C29F72-B3F8-417D-A381-C844EEB2CA95}">
      <dgm:prSet/>
      <dgm:spPr/>
      <dgm:t>
        <a:bodyPr/>
        <a:lstStyle/>
        <a:p>
          <a:endParaRPr lang="en-US"/>
        </a:p>
      </dgm:t>
    </dgm:pt>
    <dgm:pt modelId="{F72A8A0B-9BF7-4BF7-A03C-C0662C3FAAFF}">
      <dgm:prSet/>
      <dgm:spPr/>
      <dgm:t>
        <a:bodyPr/>
        <a:lstStyle/>
        <a:p>
          <a:pPr rtl="0"/>
          <a:r>
            <a:rPr lang="en-US" smtClean="0"/>
            <a:t>Management complexity</a:t>
          </a:r>
          <a:endParaRPr lang="en-CA"/>
        </a:p>
      </dgm:t>
    </dgm:pt>
    <dgm:pt modelId="{42360421-4552-4DD0-B8B3-0CC8F7E899CD}" type="parTrans" cxnId="{525FDCAA-3B5E-4430-BF5C-C2B763235034}">
      <dgm:prSet/>
      <dgm:spPr/>
      <dgm:t>
        <a:bodyPr/>
        <a:lstStyle/>
        <a:p>
          <a:endParaRPr lang="en-US"/>
        </a:p>
      </dgm:t>
    </dgm:pt>
    <dgm:pt modelId="{6A0E85E9-BC7A-428F-81C8-260DBB1AF6F5}" type="sibTrans" cxnId="{525FDCAA-3B5E-4430-BF5C-C2B763235034}">
      <dgm:prSet/>
      <dgm:spPr/>
      <dgm:t>
        <a:bodyPr/>
        <a:lstStyle/>
        <a:p>
          <a:endParaRPr lang="en-US"/>
        </a:p>
      </dgm:t>
    </dgm:pt>
    <dgm:pt modelId="{D90C2DAA-E69F-4105-8E0B-4CD152A8F26D}">
      <dgm:prSet/>
      <dgm:spPr/>
      <dgm:t>
        <a:bodyPr/>
        <a:lstStyle/>
        <a:p>
          <a:pPr rtl="0"/>
          <a:r>
            <a:rPr lang="en-US" smtClean="0"/>
            <a:t>Maintaining currency</a:t>
          </a:r>
          <a:endParaRPr lang="en-CA"/>
        </a:p>
      </dgm:t>
    </dgm:pt>
    <dgm:pt modelId="{9F6B08F3-DE5E-4796-ABDE-B424A1C46DBA}" type="parTrans" cxnId="{6EB54903-7B3E-49A4-A4FB-B890EE69A8EF}">
      <dgm:prSet/>
      <dgm:spPr/>
      <dgm:t>
        <a:bodyPr/>
        <a:lstStyle/>
        <a:p>
          <a:endParaRPr lang="en-US"/>
        </a:p>
      </dgm:t>
    </dgm:pt>
    <dgm:pt modelId="{959EF853-4D09-4E03-A4BB-9D65FB37DF70}" type="sibTrans" cxnId="{6EB54903-7B3E-49A4-A4FB-B890EE69A8EF}">
      <dgm:prSet/>
      <dgm:spPr/>
      <dgm:t>
        <a:bodyPr/>
        <a:lstStyle/>
        <a:p>
          <a:endParaRPr lang="en-US"/>
        </a:p>
      </dgm:t>
    </dgm:pt>
    <dgm:pt modelId="{7FC1B68D-C909-484A-BB3B-F1376A5DEC98}">
      <dgm:prSet/>
      <dgm:spPr/>
      <dgm:t>
        <a:bodyPr/>
        <a:lstStyle/>
        <a:p>
          <a:pPr rtl="0"/>
          <a:r>
            <a:rPr lang="en-US" smtClean="0"/>
            <a:t>Vendor dependence</a:t>
          </a:r>
          <a:endParaRPr lang="en-CA"/>
        </a:p>
      </dgm:t>
    </dgm:pt>
    <dgm:pt modelId="{4A924EC0-38FE-4F8B-8B6B-D2D09E003437}" type="parTrans" cxnId="{9EE11570-915D-4BDC-B6E3-F90A8AE04219}">
      <dgm:prSet/>
      <dgm:spPr/>
      <dgm:t>
        <a:bodyPr/>
        <a:lstStyle/>
        <a:p>
          <a:endParaRPr lang="en-US"/>
        </a:p>
      </dgm:t>
    </dgm:pt>
    <dgm:pt modelId="{B223070F-855E-4335-BF62-A58827825123}" type="sibTrans" cxnId="{9EE11570-915D-4BDC-B6E3-F90A8AE04219}">
      <dgm:prSet/>
      <dgm:spPr/>
      <dgm:t>
        <a:bodyPr/>
        <a:lstStyle/>
        <a:p>
          <a:endParaRPr lang="en-US"/>
        </a:p>
      </dgm:t>
    </dgm:pt>
    <dgm:pt modelId="{6BEFE74F-2B5A-4E14-9F2F-28E023326379}">
      <dgm:prSet/>
      <dgm:spPr/>
      <dgm:t>
        <a:bodyPr/>
        <a:lstStyle/>
        <a:p>
          <a:pPr rtl="0"/>
          <a:r>
            <a:rPr lang="en-US" smtClean="0"/>
            <a:t>Frequent upgrade/replacement cycles</a:t>
          </a:r>
          <a:endParaRPr lang="en-CA"/>
        </a:p>
      </dgm:t>
    </dgm:pt>
    <dgm:pt modelId="{5104C8D5-6D36-480D-BA9B-DEFBC176ED78}" type="parTrans" cxnId="{0C21CCAF-B4AE-453E-92BF-E92823F69DEC}">
      <dgm:prSet/>
      <dgm:spPr/>
      <dgm:t>
        <a:bodyPr/>
        <a:lstStyle/>
        <a:p>
          <a:endParaRPr lang="en-US"/>
        </a:p>
      </dgm:t>
    </dgm:pt>
    <dgm:pt modelId="{8E97AD37-988C-4296-B89F-B9E2DB3B190D}" type="sibTrans" cxnId="{0C21CCAF-B4AE-453E-92BF-E92823F69DEC}">
      <dgm:prSet/>
      <dgm:spPr/>
      <dgm:t>
        <a:bodyPr/>
        <a:lstStyle/>
        <a:p>
          <a:endParaRPr lang="en-US"/>
        </a:p>
      </dgm:t>
    </dgm:pt>
    <dgm:pt modelId="{D3BBAA57-1B64-41E2-B755-C769508B796E}" type="pres">
      <dgm:prSet presAssocID="{94743ABF-0AC9-481F-B6EA-4FBE008C992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002636-F5ED-416C-B6A2-7D653656E6BB}" type="pres">
      <dgm:prSet presAssocID="{687C0F54-2602-40A3-B129-AC271CE91CA1}" presName="parentLin" presStyleCnt="0"/>
      <dgm:spPr/>
      <dgm:t>
        <a:bodyPr/>
        <a:lstStyle/>
        <a:p>
          <a:endParaRPr lang="en-US"/>
        </a:p>
      </dgm:t>
    </dgm:pt>
    <dgm:pt modelId="{E065699A-2C43-46EB-982A-284A805A6488}" type="pres">
      <dgm:prSet presAssocID="{687C0F54-2602-40A3-B129-AC271CE91CA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0C72551-71BF-463A-893F-A7A15B84EFB4}" type="pres">
      <dgm:prSet presAssocID="{687C0F54-2602-40A3-B129-AC271CE91CA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0CF1D-6824-4696-9209-D6563D1461CF}" type="pres">
      <dgm:prSet presAssocID="{687C0F54-2602-40A3-B129-AC271CE91CA1}" presName="negativeSpace" presStyleCnt="0"/>
      <dgm:spPr/>
      <dgm:t>
        <a:bodyPr/>
        <a:lstStyle/>
        <a:p>
          <a:endParaRPr lang="en-US"/>
        </a:p>
      </dgm:t>
    </dgm:pt>
    <dgm:pt modelId="{706E38C5-FACA-42F7-B783-E5AAC61E5A98}" type="pres">
      <dgm:prSet presAssocID="{687C0F54-2602-40A3-B129-AC271CE91CA1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D2FE2-610E-40D4-AC85-2D1022CD43D6}" type="pres">
      <dgm:prSet presAssocID="{2BA3CE4B-75F9-4C89-BDE8-027186E4CF5C}" presName="spaceBetweenRectangles" presStyleCnt="0"/>
      <dgm:spPr/>
      <dgm:t>
        <a:bodyPr/>
        <a:lstStyle/>
        <a:p>
          <a:endParaRPr lang="en-US"/>
        </a:p>
      </dgm:t>
    </dgm:pt>
    <dgm:pt modelId="{728D5498-7AD6-4539-A09B-2C41FE0372B0}" type="pres">
      <dgm:prSet presAssocID="{F72A8A0B-9BF7-4BF7-A03C-C0662C3FAAFF}" presName="parentLin" presStyleCnt="0"/>
      <dgm:spPr/>
      <dgm:t>
        <a:bodyPr/>
        <a:lstStyle/>
        <a:p>
          <a:endParaRPr lang="en-US"/>
        </a:p>
      </dgm:t>
    </dgm:pt>
    <dgm:pt modelId="{12259FEE-A228-4E9C-AE6F-43F9515E0148}" type="pres">
      <dgm:prSet presAssocID="{F72A8A0B-9BF7-4BF7-A03C-C0662C3FAAFF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322BC9F7-CACA-4827-9990-4E8921374A7C}" type="pres">
      <dgm:prSet presAssocID="{F72A8A0B-9BF7-4BF7-A03C-C0662C3FAAF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97BDB-7DB9-4243-9AE6-E8FF7CDB8434}" type="pres">
      <dgm:prSet presAssocID="{F72A8A0B-9BF7-4BF7-A03C-C0662C3FAAFF}" presName="negativeSpace" presStyleCnt="0"/>
      <dgm:spPr/>
      <dgm:t>
        <a:bodyPr/>
        <a:lstStyle/>
        <a:p>
          <a:endParaRPr lang="en-US"/>
        </a:p>
      </dgm:t>
    </dgm:pt>
    <dgm:pt modelId="{77DACFB3-94E4-4232-950C-D507BCDDC983}" type="pres">
      <dgm:prSet presAssocID="{F72A8A0B-9BF7-4BF7-A03C-C0662C3FAAFF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5A5DB-2FC3-40BE-B861-B61272B4CB2C}" type="pres">
      <dgm:prSet presAssocID="{6A0E85E9-BC7A-428F-81C8-260DBB1AF6F5}" presName="spaceBetweenRectangles" presStyleCnt="0"/>
      <dgm:spPr/>
      <dgm:t>
        <a:bodyPr/>
        <a:lstStyle/>
        <a:p>
          <a:endParaRPr lang="en-US"/>
        </a:p>
      </dgm:t>
    </dgm:pt>
    <dgm:pt modelId="{64042F45-04C2-46DD-A8C2-3AA47C9E0D61}" type="pres">
      <dgm:prSet presAssocID="{D90C2DAA-E69F-4105-8E0B-4CD152A8F26D}" presName="parentLin" presStyleCnt="0"/>
      <dgm:spPr/>
      <dgm:t>
        <a:bodyPr/>
        <a:lstStyle/>
        <a:p>
          <a:endParaRPr lang="en-US"/>
        </a:p>
      </dgm:t>
    </dgm:pt>
    <dgm:pt modelId="{D5200844-D6CF-4B8A-8458-C37C12215900}" type="pres">
      <dgm:prSet presAssocID="{D90C2DAA-E69F-4105-8E0B-4CD152A8F26D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484EAE4C-589C-404B-9FAE-E7C8C6E95AE3}" type="pres">
      <dgm:prSet presAssocID="{D90C2DAA-E69F-4105-8E0B-4CD152A8F26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D1260-0BFB-4065-96B3-B13FBDD5A4DB}" type="pres">
      <dgm:prSet presAssocID="{D90C2DAA-E69F-4105-8E0B-4CD152A8F26D}" presName="negativeSpace" presStyleCnt="0"/>
      <dgm:spPr/>
      <dgm:t>
        <a:bodyPr/>
        <a:lstStyle/>
        <a:p>
          <a:endParaRPr lang="en-US"/>
        </a:p>
      </dgm:t>
    </dgm:pt>
    <dgm:pt modelId="{6BCEA6D4-780D-4631-960B-F96208DD0F6F}" type="pres">
      <dgm:prSet presAssocID="{D90C2DAA-E69F-4105-8E0B-4CD152A8F26D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D3227-9DCB-42AE-AA53-F91CCDF3A9A7}" type="pres">
      <dgm:prSet presAssocID="{959EF853-4D09-4E03-A4BB-9D65FB37DF70}" presName="spaceBetweenRectangles" presStyleCnt="0"/>
      <dgm:spPr/>
      <dgm:t>
        <a:bodyPr/>
        <a:lstStyle/>
        <a:p>
          <a:endParaRPr lang="en-US"/>
        </a:p>
      </dgm:t>
    </dgm:pt>
    <dgm:pt modelId="{423B965A-78C8-4A3E-BF14-CA677286A24B}" type="pres">
      <dgm:prSet presAssocID="{7FC1B68D-C909-484A-BB3B-F1376A5DEC98}" presName="parentLin" presStyleCnt="0"/>
      <dgm:spPr/>
      <dgm:t>
        <a:bodyPr/>
        <a:lstStyle/>
        <a:p>
          <a:endParaRPr lang="en-US"/>
        </a:p>
      </dgm:t>
    </dgm:pt>
    <dgm:pt modelId="{BDC3A623-318C-469B-B16B-E4644CD05F26}" type="pres">
      <dgm:prSet presAssocID="{7FC1B68D-C909-484A-BB3B-F1376A5DEC98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C11EFD1F-7C01-4E9C-847F-034982EDCBC9}" type="pres">
      <dgm:prSet presAssocID="{7FC1B68D-C909-484A-BB3B-F1376A5DEC9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086B2-BBB6-4E3A-A4F9-C0DE8A89948F}" type="pres">
      <dgm:prSet presAssocID="{7FC1B68D-C909-484A-BB3B-F1376A5DEC98}" presName="negativeSpace" presStyleCnt="0"/>
      <dgm:spPr/>
      <dgm:t>
        <a:bodyPr/>
        <a:lstStyle/>
        <a:p>
          <a:endParaRPr lang="en-US"/>
        </a:p>
      </dgm:t>
    </dgm:pt>
    <dgm:pt modelId="{BD80C557-95EA-4D13-91D5-F7C93BD6E878}" type="pres">
      <dgm:prSet presAssocID="{7FC1B68D-C909-484A-BB3B-F1376A5DEC98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B2B89-F7AF-42E0-9664-2B63A2698A25}" type="pres">
      <dgm:prSet presAssocID="{B223070F-855E-4335-BF62-A58827825123}" presName="spaceBetweenRectangles" presStyleCnt="0"/>
      <dgm:spPr/>
      <dgm:t>
        <a:bodyPr/>
        <a:lstStyle/>
        <a:p>
          <a:endParaRPr lang="en-US"/>
        </a:p>
      </dgm:t>
    </dgm:pt>
    <dgm:pt modelId="{724BB6E4-D77C-4A69-8944-A3DBEA8BDDE1}" type="pres">
      <dgm:prSet presAssocID="{6BEFE74F-2B5A-4E14-9F2F-28E023326379}" presName="parentLin" presStyleCnt="0"/>
      <dgm:spPr/>
      <dgm:t>
        <a:bodyPr/>
        <a:lstStyle/>
        <a:p>
          <a:endParaRPr lang="en-US"/>
        </a:p>
      </dgm:t>
    </dgm:pt>
    <dgm:pt modelId="{716255FA-9857-4B95-8A3A-0A31C2B89F97}" type="pres">
      <dgm:prSet presAssocID="{6BEFE74F-2B5A-4E14-9F2F-28E023326379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005A996-8412-4E7A-B367-67E85A3C1437}" type="pres">
      <dgm:prSet presAssocID="{6BEFE74F-2B5A-4E14-9F2F-28E02332637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9BD85-0227-4777-8A11-29435197FA2F}" type="pres">
      <dgm:prSet presAssocID="{6BEFE74F-2B5A-4E14-9F2F-28E023326379}" presName="negativeSpace" presStyleCnt="0"/>
      <dgm:spPr/>
      <dgm:t>
        <a:bodyPr/>
        <a:lstStyle/>
        <a:p>
          <a:endParaRPr lang="en-US"/>
        </a:p>
      </dgm:t>
    </dgm:pt>
    <dgm:pt modelId="{C6F9BD5C-A3CF-4AC5-809D-33CCF48C2A6F}" type="pres">
      <dgm:prSet presAssocID="{6BEFE74F-2B5A-4E14-9F2F-28E023326379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21CCAF-B4AE-453E-92BF-E92823F69DEC}" srcId="{94743ABF-0AC9-481F-B6EA-4FBE008C9923}" destId="{6BEFE74F-2B5A-4E14-9F2F-28E023326379}" srcOrd="4" destOrd="0" parTransId="{5104C8D5-6D36-480D-BA9B-DEFBC176ED78}" sibTransId="{8E97AD37-988C-4296-B89F-B9E2DB3B190D}"/>
    <dgm:cxn modelId="{355DBC55-E4D1-44A9-864C-4F9F1D80F7D8}" type="presOf" srcId="{687C0F54-2602-40A3-B129-AC271CE91CA1}" destId="{E065699A-2C43-46EB-982A-284A805A6488}" srcOrd="0" destOrd="0" presId="urn:microsoft.com/office/officeart/2005/8/layout/list1"/>
    <dgm:cxn modelId="{0C507F9D-6C71-497E-AAA6-A7592B82F326}" type="presOf" srcId="{7FC1B68D-C909-484A-BB3B-F1376A5DEC98}" destId="{BDC3A623-318C-469B-B16B-E4644CD05F26}" srcOrd="0" destOrd="0" presId="urn:microsoft.com/office/officeart/2005/8/layout/list1"/>
    <dgm:cxn modelId="{23C1D4E4-25BD-44D2-85F7-0A6600DD767A}" type="presOf" srcId="{F72A8A0B-9BF7-4BF7-A03C-C0662C3FAAFF}" destId="{322BC9F7-CACA-4827-9990-4E8921374A7C}" srcOrd="1" destOrd="0" presId="urn:microsoft.com/office/officeart/2005/8/layout/list1"/>
    <dgm:cxn modelId="{F4C29F72-B3F8-417D-A381-C844EEB2CA95}" srcId="{94743ABF-0AC9-481F-B6EA-4FBE008C9923}" destId="{687C0F54-2602-40A3-B129-AC271CE91CA1}" srcOrd="0" destOrd="0" parTransId="{9A176749-31B8-45F4-8D0F-67873FB380AC}" sibTransId="{2BA3CE4B-75F9-4C89-BDE8-027186E4CF5C}"/>
    <dgm:cxn modelId="{3C7FAAE1-9500-4D4E-9530-4286CC24B5F6}" type="presOf" srcId="{687C0F54-2602-40A3-B129-AC271CE91CA1}" destId="{B0C72551-71BF-463A-893F-A7A15B84EFB4}" srcOrd="1" destOrd="0" presId="urn:microsoft.com/office/officeart/2005/8/layout/list1"/>
    <dgm:cxn modelId="{65408EED-115E-49BD-B0D4-DC568F47E42F}" type="presOf" srcId="{F72A8A0B-9BF7-4BF7-A03C-C0662C3FAAFF}" destId="{12259FEE-A228-4E9C-AE6F-43F9515E0148}" srcOrd="0" destOrd="0" presId="urn:microsoft.com/office/officeart/2005/8/layout/list1"/>
    <dgm:cxn modelId="{C9051377-BE23-4D6A-924B-831BC3D3CF47}" type="presOf" srcId="{D90C2DAA-E69F-4105-8E0B-4CD152A8F26D}" destId="{D5200844-D6CF-4B8A-8458-C37C12215900}" srcOrd="0" destOrd="0" presId="urn:microsoft.com/office/officeart/2005/8/layout/list1"/>
    <dgm:cxn modelId="{E8222512-6F05-4273-B1DF-CE739D63FBDA}" type="presOf" srcId="{6BEFE74F-2B5A-4E14-9F2F-28E023326379}" destId="{7005A996-8412-4E7A-B367-67E85A3C1437}" srcOrd="1" destOrd="0" presId="urn:microsoft.com/office/officeart/2005/8/layout/list1"/>
    <dgm:cxn modelId="{525FDCAA-3B5E-4430-BF5C-C2B763235034}" srcId="{94743ABF-0AC9-481F-B6EA-4FBE008C9923}" destId="{F72A8A0B-9BF7-4BF7-A03C-C0662C3FAAFF}" srcOrd="1" destOrd="0" parTransId="{42360421-4552-4DD0-B8B3-0CC8F7E899CD}" sibTransId="{6A0E85E9-BC7A-428F-81C8-260DBB1AF6F5}"/>
    <dgm:cxn modelId="{F7DC760F-7966-4014-845E-390C252AB498}" type="presOf" srcId="{94743ABF-0AC9-481F-B6EA-4FBE008C9923}" destId="{D3BBAA57-1B64-41E2-B755-C769508B796E}" srcOrd="0" destOrd="0" presId="urn:microsoft.com/office/officeart/2005/8/layout/list1"/>
    <dgm:cxn modelId="{6EB54903-7B3E-49A4-A4FB-B890EE69A8EF}" srcId="{94743ABF-0AC9-481F-B6EA-4FBE008C9923}" destId="{D90C2DAA-E69F-4105-8E0B-4CD152A8F26D}" srcOrd="2" destOrd="0" parTransId="{9F6B08F3-DE5E-4796-ABDE-B424A1C46DBA}" sibTransId="{959EF853-4D09-4E03-A4BB-9D65FB37DF70}"/>
    <dgm:cxn modelId="{5786A361-74B8-4BD8-B8BD-1B0D9089148F}" type="presOf" srcId="{7FC1B68D-C909-484A-BB3B-F1376A5DEC98}" destId="{C11EFD1F-7C01-4E9C-847F-034982EDCBC9}" srcOrd="1" destOrd="0" presId="urn:microsoft.com/office/officeart/2005/8/layout/list1"/>
    <dgm:cxn modelId="{9EE11570-915D-4BDC-B6E3-F90A8AE04219}" srcId="{94743ABF-0AC9-481F-B6EA-4FBE008C9923}" destId="{7FC1B68D-C909-484A-BB3B-F1376A5DEC98}" srcOrd="3" destOrd="0" parTransId="{4A924EC0-38FE-4F8B-8B6B-D2D09E003437}" sibTransId="{B223070F-855E-4335-BF62-A58827825123}"/>
    <dgm:cxn modelId="{56FD3615-26FD-457B-9DBC-1EC992A165D5}" type="presOf" srcId="{6BEFE74F-2B5A-4E14-9F2F-28E023326379}" destId="{716255FA-9857-4B95-8A3A-0A31C2B89F97}" srcOrd="0" destOrd="0" presId="urn:microsoft.com/office/officeart/2005/8/layout/list1"/>
    <dgm:cxn modelId="{BCDD18FA-5043-4709-A19B-E1613AA8EB35}" type="presOf" srcId="{D90C2DAA-E69F-4105-8E0B-4CD152A8F26D}" destId="{484EAE4C-589C-404B-9FAE-E7C8C6E95AE3}" srcOrd="1" destOrd="0" presId="urn:microsoft.com/office/officeart/2005/8/layout/list1"/>
    <dgm:cxn modelId="{7C28E852-23AC-4B6A-8FC4-AFF119036002}" type="presParOf" srcId="{D3BBAA57-1B64-41E2-B755-C769508B796E}" destId="{93002636-F5ED-416C-B6A2-7D653656E6BB}" srcOrd="0" destOrd="0" presId="urn:microsoft.com/office/officeart/2005/8/layout/list1"/>
    <dgm:cxn modelId="{0925F8ED-24A9-441F-A65A-64798FAF1302}" type="presParOf" srcId="{93002636-F5ED-416C-B6A2-7D653656E6BB}" destId="{E065699A-2C43-46EB-982A-284A805A6488}" srcOrd="0" destOrd="0" presId="urn:microsoft.com/office/officeart/2005/8/layout/list1"/>
    <dgm:cxn modelId="{65989452-0D5B-45A4-AD6C-4B2A9054E4B2}" type="presParOf" srcId="{93002636-F5ED-416C-B6A2-7D653656E6BB}" destId="{B0C72551-71BF-463A-893F-A7A15B84EFB4}" srcOrd="1" destOrd="0" presId="urn:microsoft.com/office/officeart/2005/8/layout/list1"/>
    <dgm:cxn modelId="{9495AD4D-35B5-421D-B9FA-C244036EB3F6}" type="presParOf" srcId="{D3BBAA57-1B64-41E2-B755-C769508B796E}" destId="{F6A0CF1D-6824-4696-9209-D6563D1461CF}" srcOrd="1" destOrd="0" presId="urn:microsoft.com/office/officeart/2005/8/layout/list1"/>
    <dgm:cxn modelId="{433069A0-03D0-4246-A6A9-8594F198B17C}" type="presParOf" srcId="{D3BBAA57-1B64-41E2-B755-C769508B796E}" destId="{706E38C5-FACA-42F7-B783-E5AAC61E5A98}" srcOrd="2" destOrd="0" presId="urn:microsoft.com/office/officeart/2005/8/layout/list1"/>
    <dgm:cxn modelId="{2DC2AB86-0F9C-4692-8EF2-16C2BF583ADD}" type="presParOf" srcId="{D3BBAA57-1B64-41E2-B755-C769508B796E}" destId="{ECBD2FE2-610E-40D4-AC85-2D1022CD43D6}" srcOrd="3" destOrd="0" presId="urn:microsoft.com/office/officeart/2005/8/layout/list1"/>
    <dgm:cxn modelId="{F3AC0266-F50E-4221-A355-7D48F9DAA60F}" type="presParOf" srcId="{D3BBAA57-1B64-41E2-B755-C769508B796E}" destId="{728D5498-7AD6-4539-A09B-2C41FE0372B0}" srcOrd="4" destOrd="0" presId="urn:microsoft.com/office/officeart/2005/8/layout/list1"/>
    <dgm:cxn modelId="{7E0C60FB-E903-428B-96FA-4879A2E7A402}" type="presParOf" srcId="{728D5498-7AD6-4539-A09B-2C41FE0372B0}" destId="{12259FEE-A228-4E9C-AE6F-43F9515E0148}" srcOrd="0" destOrd="0" presId="urn:microsoft.com/office/officeart/2005/8/layout/list1"/>
    <dgm:cxn modelId="{689AAC20-A689-43F8-8CC2-188EA6EF251D}" type="presParOf" srcId="{728D5498-7AD6-4539-A09B-2C41FE0372B0}" destId="{322BC9F7-CACA-4827-9990-4E8921374A7C}" srcOrd="1" destOrd="0" presId="urn:microsoft.com/office/officeart/2005/8/layout/list1"/>
    <dgm:cxn modelId="{3C1492DF-9A4C-45E0-93AE-FF9BEB758E8D}" type="presParOf" srcId="{D3BBAA57-1B64-41E2-B755-C769508B796E}" destId="{5AF97BDB-7DB9-4243-9AE6-E8FF7CDB8434}" srcOrd="5" destOrd="0" presId="urn:microsoft.com/office/officeart/2005/8/layout/list1"/>
    <dgm:cxn modelId="{D509F6AB-FCBA-45CC-B83C-9CA46EE0F20A}" type="presParOf" srcId="{D3BBAA57-1B64-41E2-B755-C769508B796E}" destId="{77DACFB3-94E4-4232-950C-D507BCDDC983}" srcOrd="6" destOrd="0" presId="urn:microsoft.com/office/officeart/2005/8/layout/list1"/>
    <dgm:cxn modelId="{42577D9E-DC12-484E-8CCA-A4864884332D}" type="presParOf" srcId="{D3BBAA57-1B64-41E2-B755-C769508B796E}" destId="{9975A5DB-2FC3-40BE-B861-B61272B4CB2C}" srcOrd="7" destOrd="0" presId="urn:microsoft.com/office/officeart/2005/8/layout/list1"/>
    <dgm:cxn modelId="{E1408B57-157F-4137-A38E-54FA9E8FE286}" type="presParOf" srcId="{D3BBAA57-1B64-41E2-B755-C769508B796E}" destId="{64042F45-04C2-46DD-A8C2-3AA47C9E0D61}" srcOrd="8" destOrd="0" presId="urn:microsoft.com/office/officeart/2005/8/layout/list1"/>
    <dgm:cxn modelId="{BD0F15F6-FE39-42F0-B07C-0CAEF5DE0E0A}" type="presParOf" srcId="{64042F45-04C2-46DD-A8C2-3AA47C9E0D61}" destId="{D5200844-D6CF-4B8A-8458-C37C12215900}" srcOrd="0" destOrd="0" presId="urn:microsoft.com/office/officeart/2005/8/layout/list1"/>
    <dgm:cxn modelId="{549CF91C-165B-468E-91C5-2A4B5871C9D2}" type="presParOf" srcId="{64042F45-04C2-46DD-A8C2-3AA47C9E0D61}" destId="{484EAE4C-589C-404B-9FAE-E7C8C6E95AE3}" srcOrd="1" destOrd="0" presId="urn:microsoft.com/office/officeart/2005/8/layout/list1"/>
    <dgm:cxn modelId="{968C8C76-7E12-4CBD-A0C9-52EABEA5CEB1}" type="presParOf" srcId="{D3BBAA57-1B64-41E2-B755-C769508B796E}" destId="{A6DD1260-0BFB-4065-96B3-B13FBDD5A4DB}" srcOrd="9" destOrd="0" presId="urn:microsoft.com/office/officeart/2005/8/layout/list1"/>
    <dgm:cxn modelId="{30F6CCE5-3637-42A9-B2FB-CDB2CB1BB237}" type="presParOf" srcId="{D3BBAA57-1B64-41E2-B755-C769508B796E}" destId="{6BCEA6D4-780D-4631-960B-F96208DD0F6F}" srcOrd="10" destOrd="0" presId="urn:microsoft.com/office/officeart/2005/8/layout/list1"/>
    <dgm:cxn modelId="{1508270B-B0E0-4E24-81B6-07BDBDD62CB2}" type="presParOf" srcId="{D3BBAA57-1B64-41E2-B755-C769508B796E}" destId="{3C6D3227-9DCB-42AE-AA53-F91CCDF3A9A7}" srcOrd="11" destOrd="0" presId="urn:microsoft.com/office/officeart/2005/8/layout/list1"/>
    <dgm:cxn modelId="{B7955D9E-E441-4302-A90A-37C9230530AD}" type="presParOf" srcId="{D3BBAA57-1B64-41E2-B755-C769508B796E}" destId="{423B965A-78C8-4A3E-BF14-CA677286A24B}" srcOrd="12" destOrd="0" presId="urn:microsoft.com/office/officeart/2005/8/layout/list1"/>
    <dgm:cxn modelId="{1EC40E92-E207-432F-B910-BF097989666B}" type="presParOf" srcId="{423B965A-78C8-4A3E-BF14-CA677286A24B}" destId="{BDC3A623-318C-469B-B16B-E4644CD05F26}" srcOrd="0" destOrd="0" presId="urn:microsoft.com/office/officeart/2005/8/layout/list1"/>
    <dgm:cxn modelId="{5A705D1D-D611-4C42-9C55-85DBDC45B8AF}" type="presParOf" srcId="{423B965A-78C8-4A3E-BF14-CA677286A24B}" destId="{C11EFD1F-7C01-4E9C-847F-034982EDCBC9}" srcOrd="1" destOrd="0" presId="urn:microsoft.com/office/officeart/2005/8/layout/list1"/>
    <dgm:cxn modelId="{2A0CFB4C-AD91-4B71-B6B4-99D27988D32A}" type="presParOf" srcId="{D3BBAA57-1B64-41E2-B755-C769508B796E}" destId="{C72086B2-BBB6-4E3A-A4F9-C0DE8A89948F}" srcOrd="13" destOrd="0" presId="urn:microsoft.com/office/officeart/2005/8/layout/list1"/>
    <dgm:cxn modelId="{5D892910-355A-4B35-BBBB-58C599CED922}" type="presParOf" srcId="{D3BBAA57-1B64-41E2-B755-C769508B796E}" destId="{BD80C557-95EA-4D13-91D5-F7C93BD6E878}" srcOrd="14" destOrd="0" presId="urn:microsoft.com/office/officeart/2005/8/layout/list1"/>
    <dgm:cxn modelId="{C9DEF09F-ECD9-4E1B-923A-DE37AFE5CBDD}" type="presParOf" srcId="{D3BBAA57-1B64-41E2-B755-C769508B796E}" destId="{D46B2B89-F7AF-42E0-9664-2B63A2698A25}" srcOrd="15" destOrd="0" presId="urn:microsoft.com/office/officeart/2005/8/layout/list1"/>
    <dgm:cxn modelId="{5ED0D78A-EBF9-4FCB-BEBE-DDBAB17EDC56}" type="presParOf" srcId="{D3BBAA57-1B64-41E2-B755-C769508B796E}" destId="{724BB6E4-D77C-4A69-8944-A3DBEA8BDDE1}" srcOrd="16" destOrd="0" presId="urn:microsoft.com/office/officeart/2005/8/layout/list1"/>
    <dgm:cxn modelId="{032A82BF-9BB1-48B1-AA71-2CE172D537AF}" type="presParOf" srcId="{724BB6E4-D77C-4A69-8944-A3DBEA8BDDE1}" destId="{716255FA-9857-4B95-8A3A-0A31C2B89F97}" srcOrd="0" destOrd="0" presId="urn:microsoft.com/office/officeart/2005/8/layout/list1"/>
    <dgm:cxn modelId="{44AD7517-F219-4AAE-91F4-906BAC5A8A28}" type="presParOf" srcId="{724BB6E4-D77C-4A69-8944-A3DBEA8BDDE1}" destId="{7005A996-8412-4E7A-B367-67E85A3C1437}" srcOrd="1" destOrd="0" presId="urn:microsoft.com/office/officeart/2005/8/layout/list1"/>
    <dgm:cxn modelId="{CCD670D1-C00E-446F-9211-CC77450CC204}" type="presParOf" srcId="{D3BBAA57-1B64-41E2-B755-C769508B796E}" destId="{B5D9BD85-0227-4777-8A11-29435197FA2F}" srcOrd="17" destOrd="0" presId="urn:microsoft.com/office/officeart/2005/8/layout/list1"/>
    <dgm:cxn modelId="{47A1AABA-5146-4A81-9EA3-CC57166574D9}" type="presParOf" srcId="{D3BBAA57-1B64-41E2-B755-C769508B796E}" destId="{C6F9BD5C-A3CF-4AC5-809D-33CCF48C2A6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967EB-F850-420E-83F0-0ED0EB35030D}">
      <dsp:nvSpPr>
        <dsp:cNvPr id="0" name=""/>
        <dsp:cNvSpPr/>
      </dsp:nvSpPr>
      <dsp:spPr>
        <a:xfrm>
          <a:off x="0" y="3441586"/>
          <a:ext cx="8458200" cy="11296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2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File System Redux: Modern End-User Productivity Tools </a:t>
          </a:r>
          <a:endParaRPr lang="en-CA" sz="2200" kern="1200"/>
        </a:p>
      </dsp:txBody>
      <dsp:txXfrm>
        <a:off x="0" y="3441586"/>
        <a:ext cx="8458200" cy="609986"/>
      </dsp:txXfrm>
    </dsp:sp>
    <dsp:sp modelId="{72BA0602-0EDA-4ED1-8915-A7433C7D4E4B}">
      <dsp:nvSpPr>
        <dsp:cNvPr id="0" name=""/>
        <dsp:cNvSpPr/>
      </dsp:nvSpPr>
      <dsp:spPr>
        <a:xfrm>
          <a:off x="0" y="4028981"/>
          <a:ext cx="8458200" cy="51961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2060"/>
              </a:solidFill>
            </a:rPr>
            <a:t>Includes </a:t>
          </a:r>
          <a:r>
            <a:rPr lang="en-CA" sz="1800" kern="1200" dirty="0" smtClean="0">
              <a:solidFill>
                <a:srgbClr val="002060"/>
              </a:solidFill>
            </a:rPr>
            <a:t>spreadsheet programs such as Microsoft Excel</a:t>
          </a:r>
          <a:endParaRPr lang="en-CA" sz="1800" kern="1200" dirty="0">
            <a:solidFill>
              <a:srgbClr val="002060"/>
            </a:solidFill>
          </a:endParaRPr>
        </a:p>
      </dsp:txBody>
      <dsp:txXfrm>
        <a:off x="0" y="4028981"/>
        <a:ext cx="8458200" cy="519618"/>
      </dsp:txXfrm>
    </dsp:sp>
    <dsp:sp modelId="{8C82CCEF-8287-4F59-9206-F89DC412D666}">
      <dsp:nvSpPr>
        <dsp:cNvPr id="0" name=""/>
        <dsp:cNvSpPr/>
      </dsp:nvSpPr>
      <dsp:spPr>
        <a:xfrm rot="10800000">
          <a:off x="0" y="1721197"/>
          <a:ext cx="8458200" cy="173733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3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Computerized File Systems</a:t>
          </a:r>
          <a:endParaRPr lang="en-CA" sz="2200" kern="1200"/>
        </a:p>
      </dsp:txBody>
      <dsp:txXfrm rot="-10800000">
        <a:off x="0" y="1721197"/>
        <a:ext cx="8458200" cy="609803"/>
      </dsp:txXfrm>
    </dsp:sp>
    <dsp:sp modelId="{F056D08D-82DC-48A4-80AC-2E8D8D60D3B5}">
      <dsp:nvSpPr>
        <dsp:cNvPr id="0" name=""/>
        <dsp:cNvSpPr/>
      </dsp:nvSpPr>
      <dsp:spPr>
        <a:xfrm>
          <a:off x="0" y="2331001"/>
          <a:ext cx="8458200" cy="51946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2060"/>
              </a:solidFill>
            </a:rPr>
            <a:t>Data processing (DP) specialist</a:t>
          </a:r>
          <a:r>
            <a:rPr lang="en-US" sz="1800" kern="1200" dirty="0" smtClean="0">
              <a:solidFill>
                <a:srgbClr val="002060"/>
              </a:solidFill>
            </a:rPr>
            <a:t>: </a:t>
          </a:r>
          <a:r>
            <a:rPr lang="en-CA" sz="1800" kern="1200" dirty="0" smtClean="0">
              <a:solidFill>
                <a:srgbClr val="002060"/>
              </a:solidFill>
            </a:rPr>
            <a:t>Created a computer-based system that would track data and produce required reports</a:t>
          </a:r>
          <a:endParaRPr lang="en-CA" sz="1800" kern="1200" dirty="0">
            <a:solidFill>
              <a:srgbClr val="002060"/>
            </a:solidFill>
          </a:endParaRPr>
        </a:p>
      </dsp:txBody>
      <dsp:txXfrm>
        <a:off x="0" y="2331001"/>
        <a:ext cx="8458200" cy="519462"/>
      </dsp:txXfrm>
    </dsp:sp>
    <dsp:sp modelId="{102B6564-8973-4585-9A6E-FC0242DE274A}">
      <dsp:nvSpPr>
        <dsp:cNvPr id="0" name=""/>
        <dsp:cNvSpPr/>
      </dsp:nvSpPr>
      <dsp:spPr>
        <a:xfrm rot="10800000">
          <a:off x="0" y="808"/>
          <a:ext cx="8458200" cy="1737333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4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Manual File Systems</a:t>
          </a:r>
          <a:endParaRPr lang="en-CA" sz="2200" kern="1200"/>
        </a:p>
      </dsp:txBody>
      <dsp:txXfrm rot="-10800000">
        <a:off x="0" y="808"/>
        <a:ext cx="8458200" cy="609803"/>
      </dsp:txXfrm>
    </dsp:sp>
    <dsp:sp modelId="{C4E80382-58C0-4FAA-AAB1-91945958B6DA}">
      <dsp:nvSpPr>
        <dsp:cNvPr id="0" name=""/>
        <dsp:cNvSpPr/>
      </dsp:nvSpPr>
      <dsp:spPr>
        <a:xfrm>
          <a:off x="0" y="610612"/>
          <a:ext cx="8458200" cy="51946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dirty="0" smtClean="0">
              <a:solidFill>
                <a:srgbClr val="002060"/>
              </a:solidFill>
            </a:rPr>
            <a:t>Accomplished through a system of file folders and filing cabinets</a:t>
          </a:r>
          <a:endParaRPr lang="en-CA" sz="1800" kern="1200" dirty="0">
            <a:solidFill>
              <a:srgbClr val="002060"/>
            </a:solidFill>
          </a:endParaRPr>
        </a:p>
      </dsp:txBody>
      <dsp:txXfrm>
        <a:off x="0" y="610612"/>
        <a:ext cx="8458200" cy="519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EB689-A004-48DB-854B-92D0EE94C769}">
      <dsp:nvSpPr>
        <dsp:cNvPr id="0" name=""/>
        <dsp:cNvSpPr/>
      </dsp:nvSpPr>
      <dsp:spPr>
        <a:xfrm>
          <a:off x="0" y="310740"/>
          <a:ext cx="80772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BC4BC2-A2A2-451F-9761-5FE20C33E4FE}">
      <dsp:nvSpPr>
        <dsp:cNvPr id="0" name=""/>
        <dsp:cNvSpPr/>
      </dsp:nvSpPr>
      <dsp:spPr>
        <a:xfrm>
          <a:off x="403860" y="30300"/>
          <a:ext cx="5654040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2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Lengthy development times</a:t>
          </a:r>
          <a:endParaRPr lang="en-US" sz="1900" kern="1200" dirty="0"/>
        </a:p>
      </dsp:txBody>
      <dsp:txXfrm>
        <a:off x="431240" y="57680"/>
        <a:ext cx="5599280" cy="506120"/>
      </dsp:txXfrm>
    </dsp:sp>
    <dsp:sp modelId="{2290BA4A-2840-4F74-9747-7C99C24B8AF7}">
      <dsp:nvSpPr>
        <dsp:cNvPr id="0" name=""/>
        <dsp:cNvSpPr/>
      </dsp:nvSpPr>
      <dsp:spPr>
        <a:xfrm>
          <a:off x="0" y="1172580"/>
          <a:ext cx="80772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D34603-A871-4CCC-B0AA-27D730ABF7B7}">
      <dsp:nvSpPr>
        <dsp:cNvPr id="0" name=""/>
        <dsp:cNvSpPr/>
      </dsp:nvSpPr>
      <dsp:spPr>
        <a:xfrm>
          <a:off x="403860" y="892140"/>
          <a:ext cx="5654040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3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smtClean="0">
              <a:ea typeface="ＭＳ Ｐゴシック" charset="-128"/>
            </a:rPr>
            <a:t>Difficulty of getting quick answers</a:t>
          </a:r>
          <a:endParaRPr lang="en-US" sz="1900" kern="1200" dirty="0"/>
        </a:p>
      </dsp:txBody>
      <dsp:txXfrm>
        <a:off x="431240" y="919520"/>
        <a:ext cx="5599280" cy="506120"/>
      </dsp:txXfrm>
    </dsp:sp>
    <dsp:sp modelId="{6C3CB1C7-AA51-47E2-9A0D-A3FAD504461F}">
      <dsp:nvSpPr>
        <dsp:cNvPr id="0" name=""/>
        <dsp:cNvSpPr/>
      </dsp:nvSpPr>
      <dsp:spPr>
        <a:xfrm>
          <a:off x="0" y="2034420"/>
          <a:ext cx="80772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5E33E7-8944-4E93-A3FB-F501DD12D50D}">
      <dsp:nvSpPr>
        <dsp:cNvPr id="0" name=""/>
        <dsp:cNvSpPr/>
      </dsp:nvSpPr>
      <dsp:spPr>
        <a:xfrm>
          <a:off x="302895" y="1758248"/>
          <a:ext cx="5654040" cy="560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4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smtClean="0">
              <a:ea typeface="ＭＳ Ｐゴシック" charset="-128"/>
            </a:rPr>
            <a:t>Complex system administration</a:t>
          </a:r>
          <a:endParaRPr lang="en-US" sz="1900" kern="1200" dirty="0"/>
        </a:p>
      </dsp:txBody>
      <dsp:txXfrm>
        <a:off x="330275" y="1785628"/>
        <a:ext cx="5599280" cy="506120"/>
      </dsp:txXfrm>
    </dsp:sp>
    <dsp:sp modelId="{A4673CFF-A832-4A73-BE27-92A04ADE9453}">
      <dsp:nvSpPr>
        <dsp:cNvPr id="0" name=""/>
        <dsp:cNvSpPr/>
      </dsp:nvSpPr>
      <dsp:spPr>
        <a:xfrm>
          <a:off x="0" y="2896260"/>
          <a:ext cx="80772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5FCD0E-0B7A-46A9-9D3E-26613CD2DA44}">
      <dsp:nvSpPr>
        <dsp:cNvPr id="0" name=""/>
        <dsp:cNvSpPr/>
      </dsp:nvSpPr>
      <dsp:spPr>
        <a:xfrm>
          <a:off x="403860" y="2615820"/>
          <a:ext cx="5654040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5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smtClean="0">
              <a:ea typeface="ＭＳ Ｐゴシック" charset="-128"/>
            </a:rPr>
            <a:t>Lack of security and limited data sharing</a:t>
          </a:r>
          <a:endParaRPr lang="en-US" sz="1900" kern="1200" dirty="0"/>
        </a:p>
      </dsp:txBody>
      <dsp:txXfrm>
        <a:off x="431240" y="2643200"/>
        <a:ext cx="5599280" cy="506120"/>
      </dsp:txXfrm>
    </dsp:sp>
    <dsp:sp modelId="{77E3F82F-751C-4A84-B47B-BBA28CD78176}">
      <dsp:nvSpPr>
        <dsp:cNvPr id="0" name=""/>
        <dsp:cNvSpPr/>
      </dsp:nvSpPr>
      <dsp:spPr>
        <a:xfrm>
          <a:off x="0" y="3758100"/>
          <a:ext cx="80772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9BB0C9-D3CD-4510-B0B5-3FD968B85575}">
      <dsp:nvSpPr>
        <dsp:cNvPr id="0" name=""/>
        <dsp:cNvSpPr/>
      </dsp:nvSpPr>
      <dsp:spPr>
        <a:xfrm>
          <a:off x="403860" y="3477660"/>
          <a:ext cx="5654040" cy="5608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6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smtClean="0">
              <a:ea typeface="ＭＳ Ｐゴシック" charset="-128"/>
            </a:rPr>
            <a:t>Extensive programming</a:t>
          </a:r>
          <a:endParaRPr lang="en-US" sz="1900" kern="1200" dirty="0"/>
        </a:p>
      </dsp:txBody>
      <dsp:txXfrm>
        <a:off x="431240" y="3505040"/>
        <a:ext cx="559928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D8D93-F3BA-4922-AE0A-84FE015C203D}">
      <dsp:nvSpPr>
        <dsp:cNvPr id="0" name=""/>
        <dsp:cNvSpPr/>
      </dsp:nvSpPr>
      <dsp:spPr>
        <a:xfrm>
          <a:off x="0" y="404723"/>
          <a:ext cx="5641879" cy="604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629DD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74A019-27A2-4430-87F1-135B0673E3BA}">
      <dsp:nvSpPr>
        <dsp:cNvPr id="0" name=""/>
        <dsp:cNvSpPr/>
      </dsp:nvSpPr>
      <dsp:spPr>
        <a:xfrm>
          <a:off x="282093" y="50483"/>
          <a:ext cx="3949315" cy="708480"/>
        </a:xfrm>
        <a:prstGeom prst="roundRect">
          <a:avLst/>
        </a:prstGeom>
        <a:gradFill rotWithShape="0">
          <a:gsLst>
            <a:gs pos="0">
              <a:srgbClr val="629DD1">
                <a:hueOff val="0"/>
                <a:satOff val="0"/>
                <a:lumOff val="0"/>
                <a:alphaOff val="0"/>
                <a:tint val="43000"/>
                <a:satMod val="165000"/>
              </a:srgbClr>
            </a:gs>
            <a:gs pos="55000">
              <a:srgbClr val="629DD1">
                <a:hueOff val="0"/>
                <a:satOff val="0"/>
                <a:lumOff val="0"/>
                <a:alphaOff val="0"/>
                <a:tint val="83000"/>
                <a:satMod val="155000"/>
              </a:srgbClr>
            </a:gs>
            <a:gs pos="100000">
              <a:srgbClr val="629DD1">
                <a:hueOff val="0"/>
                <a:satOff val="0"/>
                <a:lumOff val="0"/>
                <a:alphaOff val="0"/>
                <a:shade val="85000"/>
              </a:srgb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rgbClr val="629DD1">
              <a:hueOff val="0"/>
              <a:satOff val="0"/>
              <a:lumOff val="0"/>
              <a:alphaOff val="0"/>
              <a:satMod val="115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275" tIns="0" rIns="149275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Update Anomalies </a:t>
          </a:r>
          <a:endParaRPr lang="en-CA" sz="2400" kern="120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>
        <a:off x="316678" y="85068"/>
        <a:ext cx="3880145" cy="639310"/>
      </dsp:txXfrm>
    </dsp:sp>
    <dsp:sp modelId="{D7E6828A-CF6D-4BF0-A818-0C6EADCA0032}">
      <dsp:nvSpPr>
        <dsp:cNvPr id="0" name=""/>
        <dsp:cNvSpPr/>
      </dsp:nvSpPr>
      <dsp:spPr>
        <a:xfrm>
          <a:off x="0" y="1493363"/>
          <a:ext cx="5641879" cy="604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297F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46EC2D-71A2-4BDF-B9D4-4598D4238A96}">
      <dsp:nvSpPr>
        <dsp:cNvPr id="0" name=""/>
        <dsp:cNvSpPr/>
      </dsp:nvSpPr>
      <dsp:spPr>
        <a:xfrm>
          <a:off x="282093" y="1139123"/>
          <a:ext cx="3949315" cy="708480"/>
        </a:xfrm>
        <a:prstGeom prst="roundRect">
          <a:avLst/>
        </a:prstGeom>
        <a:gradFill rotWithShape="0">
          <a:gsLst>
            <a:gs pos="0">
              <a:srgbClr val="297FD5">
                <a:hueOff val="0"/>
                <a:satOff val="0"/>
                <a:lumOff val="0"/>
                <a:alphaOff val="0"/>
                <a:tint val="43000"/>
                <a:satMod val="165000"/>
              </a:srgbClr>
            </a:gs>
            <a:gs pos="55000">
              <a:srgbClr val="297FD5">
                <a:hueOff val="0"/>
                <a:satOff val="0"/>
                <a:lumOff val="0"/>
                <a:alphaOff val="0"/>
                <a:tint val="83000"/>
                <a:satMod val="155000"/>
              </a:srgbClr>
            </a:gs>
            <a:gs pos="100000">
              <a:srgbClr val="297FD5">
                <a:hueOff val="0"/>
                <a:satOff val="0"/>
                <a:lumOff val="0"/>
                <a:alphaOff val="0"/>
                <a:shade val="85000"/>
              </a:srgb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rgbClr val="297FD5">
              <a:hueOff val="0"/>
              <a:satOff val="0"/>
              <a:lumOff val="0"/>
              <a:alphaOff val="0"/>
              <a:satMod val="115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275" tIns="0" rIns="149275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Insertion Anomalies</a:t>
          </a:r>
          <a:endParaRPr lang="en-CA" sz="2400" kern="120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>
        <a:off x="316678" y="1173708"/>
        <a:ext cx="3880145" cy="639310"/>
      </dsp:txXfrm>
    </dsp:sp>
    <dsp:sp modelId="{5907A557-1D61-4582-A6E9-8EB2E1DB9AD9}">
      <dsp:nvSpPr>
        <dsp:cNvPr id="0" name=""/>
        <dsp:cNvSpPr/>
      </dsp:nvSpPr>
      <dsp:spPr>
        <a:xfrm>
          <a:off x="0" y="2582003"/>
          <a:ext cx="5641879" cy="604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7F8FA9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852CB0-459D-40A5-B058-AC8D1DE543CC}">
      <dsp:nvSpPr>
        <dsp:cNvPr id="0" name=""/>
        <dsp:cNvSpPr/>
      </dsp:nvSpPr>
      <dsp:spPr>
        <a:xfrm>
          <a:off x="282093" y="2227763"/>
          <a:ext cx="3949315" cy="708480"/>
        </a:xfrm>
        <a:prstGeom prst="roundRect">
          <a:avLst/>
        </a:prstGeom>
        <a:gradFill rotWithShape="0">
          <a:gsLst>
            <a:gs pos="0">
              <a:srgbClr val="7F8FA9">
                <a:hueOff val="0"/>
                <a:satOff val="0"/>
                <a:lumOff val="0"/>
                <a:alphaOff val="0"/>
                <a:tint val="43000"/>
                <a:satMod val="165000"/>
              </a:srgbClr>
            </a:gs>
            <a:gs pos="55000">
              <a:srgbClr val="7F8FA9">
                <a:hueOff val="0"/>
                <a:satOff val="0"/>
                <a:lumOff val="0"/>
                <a:alphaOff val="0"/>
                <a:tint val="83000"/>
                <a:satMod val="155000"/>
              </a:srgbClr>
            </a:gs>
            <a:gs pos="100000">
              <a:srgbClr val="7F8FA9">
                <a:hueOff val="0"/>
                <a:satOff val="0"/>
                <a:lumOff val="0"/>
                <a:alphaOff val="0"/>
                <a:shade val="85000"/>
              </a:srgb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rgbClr val="7F8FA9">
              <a:hueOff val="0"/>
              <a:satOff val="0"/>
              <a:lumOff val="0"/>
              <a:alphaOff val="0"/>
              <a:satMod val="115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275" tIns="0" rIns="149275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Deletion Anomalies  </a:t>
          </a:r>
          <a:endParaRPr lang="en-CA" sz="2400" kern="120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>
        <a:off x="316678" y="2262348"/>
        <a:ext cx="3880145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E38C5-FACA-42F7-B783-E5AAC61E5A98}">
      <dsp:nvSpPr>
        <dsp:cNvPr id="0" name=""/>
        <dsp:cNvSpPr/>
      </dsp:nvSpPr>
      <dsp:spPr>
        <a:xfrm>
          <a:off x="0" y="367199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72551-71BF-463A-893F-A7A15B84EFB4}">
      <dsp:nvSpPr>
        <dsp:cNvPr id="0" name=""/>
        <dsp:cNvSpPr/>
      </dsp:nvSpPr>
      <dsp:spPr>
        <a:xfrm>
          <a:off x="403860" y="71999"/>
          <a:ext cx="565404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Increased costs</a:t>
          </a:r>
          <a:endParaRPr lang="en-CA" sz="2000" kern="1200" dirty="0"/>
        </a:p>
      </dsp:txBody>
      <dsp:txXfrm>
        <a:off x="432681" y="100820"/>
        <a:ext cx="5596398" cy="532758"/>
      </dsp:txXfrm>
    </dsp:sp>
    <dsp:sp modelId="{77DACFB3-94E4-4232-950C-D507BCDDC983}">
      <dsp:nvSpPr>
        <dsp:cNvPr id="0" name=""/>
        <dsp:cNvSpPr/>
      </dsp:nvSpPr>
      <dsp:spPr>
        <a:xfrm>
          <a:off x="0" y="1274400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BC9F7-CACA-4827-9990-4E8921374A7C}">
      <dsp:nvSpPr>
        <dsp:cNvPr id="0" name=""/>
        <dsp:cNvSpPr/>
      </dsp:nvSpPr>
      <dsp:spPr>
        <a:xfrm>
          <a:off x="403860" y="979199"/>
          <a:ext cx="5654040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Management complexity</a:t>
          </a:r>
          <a:endParaRPr lang="en-CA" sz="2000" kern="1200"/>
        </a:p>
      </dsp:txBody>
      <dsp:txXfrm>
        <a:off x="432681" y="1008020"/>
        <a:ext cx="5596398" cy="532758"/>
      </dsp:txXfrm>
    </dsp:sp>
    <dsp:sp modelId="{6BCEA6D4-780D-4631-960B-F96208DD0F6F}">
      <dsp:nvSpPr>
        <dsp:cNvPr id="0" name=""/>
        <dsp:cNvSpPr/>
      </dsp:nvSpPr>
      <dsp:spPr>
        <a:xfrm>
          <a:off x="0" y="2181600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EAE4C-589C-404B-9FAE-E7C8C6E95AE3}">
      <dsp:nvSpPr>
        <dsp:cNvPr id="0" name=""/>
        <dsp:cNvSpPr/>
      </dsp:nvSpPr>
      <dsp:spPr>
        <a:xfrm>
          <a:off x="403860" y="1886400"/>
          <a:ext cx="5654040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Maintaining currency</a:t>
          </a:r>
          <a:endParaRPr lang="en-CA" sz="2000" kern="1200"/>
        </a:p>
      </dsp:txBody>
      <dsp:txXfrm>
        <a:off x="432681" y="1915221"/>
        <a:ext cx="5596398" cy="532758"/>
      </dsp:txXfrm>
    </dsp:sp>
    <dsp:sp modelId="{BD80C557-95EA-4D13-91D5-F7C93BD6E878}">
      <dsp:nvSpPr>
        <dsp:cNvPr id="0" name=""/>
        <dsp:cNvSpPr/>
      </dsp:nvSpPr>
      <dsp:spPr>
        <a:xfrm>
          <a:off x="0" y="3088800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EFD1F-7C01-4E9C-847F-034982EDCBC9}">
      <dsp:nvSpPr>
        <dsp:cNvPr id="0" name=""/>
        <dsp:cNvSpPr/>
      </dsp:nvSpPr>
      <dsp:spPr>
        <a:xfrm>
          <a:off x="403860" y="2793599"/>
          <a:ext cx="5654040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Vendor dependence</a:t>
          </a:r>
          <a:endParaRPr lang="en-CA" sz="2000" kern="1200"/>
        </a:p>
      </dsp:txBody>
      <dsp:txXfrm>
        <a:off x="432681" y="2822420"/>
        <a:ext cx="5596398" cy="532758"/>
      </dsp:txXfrm>
    </dsp:sp>
    <dsp:sp modelId="{C6F9BD5C-A3CF-4AC5-809D-33CCF48C2A6F}">
      <dsp:nvSpPr>
        <dsp:cNvPr id="0" name=""/>
        <dsp:cNvSpPr/>
      </dsp:nvSpPr>
      <dsp:spPr>
        <a:xfrm>
          <a:off x="0" y="3996000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5A996-8412-4E7A-B367-67E85A3C1437}">
      <dsp:nvSpPr>
        <dsp:cNvPr id="0" name=""/>
        <dsp:cNvSpPr/>
      </dsp:nvSpPr>
      <dsp:spPr>
        <a:xfrm>
          <a:off x="403860" y="3700800"/>
          <a:ext cx="5654040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Frequent upgrade/replacement cycles</a:t>
          </a:r>
          <a:endParaRPr lang="en-CA" sz="2000" kern="1200"/>
        </a:p>
      </dsp:txBody>
      <dsp:txXfrm>
        <a:off x="432681" y="3729621"/>
        <a:ext cx="559639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AF50E-44D8-42BB-9B9E-893BBB153A5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DB213-6099-471E-8E09-B9E8E82D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2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13F3DC-5694-4C72-B75F-51AC939A8238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891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46CFB1-E1E7-4A3C-9D3E-32B6920F264C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318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Matching</a:t>
            </a:r>
            <a:r>
              <a:rPr lang="en-US" altLang="en-US" baseline="0" dirty="0" smtClean="0"/>
              <a:t> the manual file system</a:t>
            </a:r>
            <a:endParaRPr lang="en-US" alt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4AB7E6-46B4-4643-8633-67DFB2362DD5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30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570975-EC40-4262-BEEC-B16CE306EC9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607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037BA4-E801-427E-990D-D26A3D60832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948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: means revived, brought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DB213-6099-471E-8E09-B9E8E82D77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67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D41C42-AF04-4D86-B695-9598A9BDC37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535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4F4A3F-21EE-4233-9AE6-4177ED658B2D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061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39949B-2EBD-4F77-9C49-CA4EB3298CC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972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6B68CF-4E56-42A0-AF34-4FB871BBAD94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91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0345A9-9BD8-41ED-98D8-9A9BC00FCF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53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reveal meaning, information requires context.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DB213-6099-471E-8E09-B9E8E82D77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5955849-0D50-4379-93B9-A09884D41064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37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83043B-C306-476D-A780-2BE317E4C51D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38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46F5C0-8B44-490B-B9EF-159AA7B39CF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25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6153B0B-C6FB-4D68-9992-7BAEC033F86C}" type="slidenum">
              <a:rPr lang="en-US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25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Raw data must be properly formatted for storage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14B777-56E0-4981-A855-C2BE0789F6A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38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51584F1-6B13-4521-9453-2E891C2284D9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83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DD5838C-B3B9-4E6D-98FA-1665C4D6075D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987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E7797B7-78C7-4E98-841C-9DEE49C05309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585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B86476-F433-4AF9-B855-291BAE753AD7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078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C50329-A75D-41FD-99CC-9A71F9D79076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884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F788919-159D-4231-923B-55051B62486B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7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67DF-E6B2-42E9-879F-137CFE3A3D0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7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67DF-E6B2-42E9-879F-137CFE3A3D0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5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67DF-E6B2-42E9-879F-137CFE3A3D0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80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1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7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0" y="3962402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0" y="3970339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364013"/>
            <a:ext cx="80772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9143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altLang="en-US" sz="900" dirty="0" smtClean="0">
                <a:solidFill>
                  <a:srgbClr val="262626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4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172" indent="0" algn="ctr">
              <a:buNone/>
            </a:lvl2pPr>
            <a:lvl3pPr marL="914343" indent="0" algn="ctr">
              <a:buNone/>
            </a:lvl3pPr>
            <a:lvl4pPr marL="1371514" indent="0" algn="ctr">
              <a:buNone/>
            </a:lvl4pPr>
            <a:lvl5pPr marL="1828686" indent="0" algn="ctr">
              <a:buNone/>
            </a:lvl5pPr>
            <a:lvl6pPr marL="2285858" indent="0" algn="ctr">
              <a:buNone/>
            </a:lvl6pPr>
            <a:lvl7pPr marL="2743029" indent="0" algn="ctr">
              <a:buNone/>
            </a:lvl7pPr>
            <a:lvl8pPr marL="3200200" indent="0" algn="ctr">
              <a:buNone/>
            </a:lvl8pPr>
            <a:lvl9pPr marL="3657372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2" y="359896"/>
            <a:ext cx="830695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37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9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CA4FFE7-3241-4A29-9FA0-4C233E204E36}" type="datetimeFigureOut">
              <a:rPr lang="en-US"/>
              <a:pPr>
                <a:defRPr/>
              </a:pPr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2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2B2C4-939B-4919-8A32-5254D0C310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808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1"/>
            <a:ext cx="8382000" cy="1069848"/>
          </a:xfrm>
        </p:spPr>
        <p:txBody>
          <a:bodyPr/>
          <a:lstStyle>
            <a:lvl1pPr>
              <a:defRPr sz="40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7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7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9" y="612775"/>
            <a:ext cx="957262" cy="4572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9713B29-177D-4BD4-9811-B63416D69D71}" type="datetimeFigureOut">
              <a:rPr lang="en-US"/>
              <a:pPr>
                <a:defRPr/>
              </a:pPr>
              <a:t>1/3/2020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3D1776-0B45-4A84-9587-61FA84799D7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2" y="612775"/>
            <a:ext cx="1325563" cy="4572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1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1"/>
            <a:ext cx="8229600" cy="1069848"/>
          </a:xfrm>
        </p:spPr>
        <p:txBody>
          <a:bodyPr/>
          <a:lstStyle>
            <a:lvl1pPr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4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09E8DC9-2296-4913-86ED-CD57A7DBCC19}" type="datetimeFigureOut">
              <a:rPr lang="en-US"/>
              <a:pPr>
                <a:defRPr/>
              </a:pPr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2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038" y="1589"/>
            <a:ext cx="762000" cy="366713"/>
          </a:xfrm>
        </p:spPr>
        <p:txBody>
          <a:bodyPr/>
          <a:lstStyle>
            <a:lvl1pPr>
              <a:defRPr/>
            </a:lvl1pPr>
          </a:lstStyle>
          <a:p>
            <a:fld id="{99696336-A110-444A-B350-5931AEAC96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074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24"/>
          <p:cNvSpPr txBox="1">
            <a:spLocks noChangeArrowheads="1"/>
          </p:cNvSpPr>
          <p:nvPr userDrawn="1"/>
        </p:nvSpPr>
        <p:spPr bwMode="auto">
          <a:xfrm>
            <a:off x="533400" y="6400800"/>
            <a:ext cx="807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52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7DE56B-48EF-494D-BCC5-C41B553FFA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81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F71A2F-8944-40A9-9695-74820F378BF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59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67DF-E6B2-42E9-879F-137CFE3A3D0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67DF-E6B2-42E9-879F-137CFE3A3D0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5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67DF-E6B2-42E9-879F-137CFE3A3D0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67DF-E6B2-42E9-879F-137CFE3A3D0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9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67DF-E6B2-42E9-879F-137CFE3A3D0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67DF-E6B2-42E9-879F-137CFE3A3D0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3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67DF-E6B2-42E9-879F-137CFE3A3D0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6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67DF-E6B2-42E9-879F-137CFE3A3D0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4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367DF-E6B2-42E9-879F-137CFE3A3D0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3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7" y="496889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2FC4B9E-BA56-44D3-9F50-85966AF619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9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286502"/>
            <a:ext cx="8077200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9143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57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57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57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57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57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7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172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343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514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686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65102" indent="-255572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184" indent="-24604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2280" indent="-219062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439" indent="-200012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976" indent="-182552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244" indent="-182869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686" indent="-182869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841" indent="-182869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140" indent="-182869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778CBB-6CFD-445D-9646-2A0368F674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324600"/>
            <a:ext cx="807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8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584325" y="4724400"/>
            <a:ext cx="6324600" cy="1295400"/>
          </a:xfrm>
        </p:spPr>
        <p:txBody>
          <a:bodyPr/>
          <a:lstStyle/>
          <a:p>
            <a:pPr marL="63497" eaLnBrk="1" hangingPunct="1"/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  <a:t>Chapter 1</a:t>
            </a:r>
          </a:p>
          <a:p>
            <a:pPr marL="63497" eaLnBrk="1" hangingPunct="1"/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  <a:t>Database Systems</a:t>
            </a:r>
          </a:p>
          <a:p>
            <a:pPr marL="63497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3287" y="653143"/>
            <a:ext cx="8817429" cy="1066800"/>
          </a:xfrm>
        </p:spPr>
        <p:txBody>
          <a:bodyPr/>
          <a:lstStyle/>
          <a:p>
            <a:pPr eaLnBrk="1" hangingPunct="1"/>
            <a:r>
              <a:rPr lang="en-US" altLang="en-US" sz="3428" dirty="0">
                <a:ea typeface="ＭＳ Ｐゴシック" charset="-128"/>
              </a:rPr>
              <a:t>Figure 1.3 - The DBMS Manages the Interaction between the End User and the Database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EB73AABA-DA57-469F-A312-5A0F7729924F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" y="1877786"/>
            <a:ext cx="8550313" cy="420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Role and Advantages of the DBMS (cont’d.)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Advantages of a DBMS: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Improved data sharing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Improved data security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Better data integration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Minimized data inconsistency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Improved data access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Improved decision making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Increased end-user productivity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4DC3E0-AC14-4F5B-B7EA-9FBAD3D4317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31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mtClean="0">
                <a:solidFill>
                  <a:srgbClr val="222222"/>
                </a:solidFill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63809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Databases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57" y="1495123"/>
            <a:ext cx="8394853" cy="4861227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Databases can be classified according to: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Number of users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Database location(s)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Expected type and extent of use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/>
              <a:t>Number of users:</a:t>
            </a:r>
          </a:p>
          <a:p>
            <a:pPr lvl="1"/>
            <a:r>
              <a:rPr lang="en-US" altLang="en-US" dirty="0" smtClean="0"/>
              <a:t>Single-user </a:t>
            </a:r>
            <a:r>
              <a:rPr lang="en-US" altLang="en-US" dirty="0" smtClean="0"/>
              <a:t>database supports only one user at a time</a:t>
            </a:r>
          </a:p>
          <a:p>
            <a:pPr lvl="2"/>
            <a:r>
              <a:rPr lang="en-US" altLang="en-US" b="1" dirty="0" smtClean="0">
                <a:ea typeface="ＭＳ Ｐゴシック" panose="020B0600070205080204" pitchFamily="34" charset="-128"/>
              </a:rPr>
              <a:t>Desktop database: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single-user; runs on PC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/>
              <a:t>Multiuser database supports multiple users at the same time</a:t>
            </a:r>
          </a:p>
          <a:p>
            <a:pPr lvl="2"/>
            <a:r>
              <a:rPr lang="en-US" altLang="en-US" b="1" dirty="0">
                <a:ea typeface="ＭＳ Ｐゴシック" panose="020B0600070205080204" pitchFamily="34" charset="-128"/>
              </a:rPr>
              <a:t>Workgroup databases</a:t>
            </a:r>
            <a:r>
              <a:rPr lang="en-US" altLang="en-US" dirty="0">
                <a:ea typeface="ＭＳ Ｐゴシック" panose="020B0600070205080204" pitchFamily="34" charset="-128"/>
              </a:rPr>
              <a:t>: Supports a small number of users or a specific department</a:t>
            </a:r>
          </a:p>
          <a:p>
            <a:pPr lvl="2"/>
            <a:r>
              <a:rPr lang="en-US" altLang="en-US" b="1" dirty="0">
                <a:ea typeface="ＭＳ Ｐゴシック" panose="020B0600070205080204" pitchFamily="34" charset="-128"/>
              </a:rPr>
              <a:t>Enterprise database: </a:t>
            </a:r>
            <a:r>
              <a:rPr lang="en-US" altLang="en-US" dirty="0">
                <a:ea typeface="ＭＳ Ｐゴシック" panose="020B0600070205080204" pitchFamily="34" charset="-128"/>
              </a:rPr>
              <a:t>Supports many users across many departments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9C7105-1BCE-47A1-9D23-91F3CC373B3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34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mtClean="0">
                <a:solidFill>
                  <a:srgbClr val="222222"/>
                </a:solidFill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307097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 of Databases (cont’d.)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64" indent="-238955"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Database location</a:t>
            </a:r>
          </a:p>
          <a:p>
            <a:pPr marL="798564" lvl="1" indent="-238955"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Centralized </a:t>
            </a:r>
            <a:r>
              <a:rPr lang="en-US" altLang="en-US" b="1" dirty="0">
                <a:solidFill>
                  <a:srgbClr val="002060"/>
                </a:solidFill>
              </a:rPr>
              <a:t>database</a:t>
            </a:r>
            <a:r>
              <a:rPr lang="en-US" altLang="en-US" dirty="0">
                <a:solidFill>
                  <a:srgbClr val="002060"/>
                </a:solidFill>
              </a:rPr>
              <a:t>: Data is located at a single site</a:t>
            </a:r>
          </a:p>
          <a:p>
            <a:pPr marL="798564" lvl="1" indent="-238955"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Distributed database</a:t>
            </a:r>
            <a:r>
              <a:rPr lang="en-US" altLang="en-US" dirty="0">
                <a:solidFill>
                  <a:srgbClr val="002060"/>
                </a:solidFill>
              </a:rPr>
              <a:t>: Data is distributed across different sites </a:t>
            </a:r>
          </a:p>
          <a:p>
            <a:pPr marL="798564" lvl="1" indent="-238955"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Cloud database</a:t>
            </a:r>
            <a:r>
              <a:rPr lang="en-US" altLang="en-US" dirty="0">
                <a:solidFill>
                  <a:srgbClr val="002060"/>
                </a:solidFill>
              </a:rPr>
              <a:t>: Created and maintained using cloud data services that provide defined performance measures for the database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E56924-E190-455D-A4BB-0DD1F189A22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36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 smtClean="0">
                <a:solidFill>
                  <a:srgbClr val="222222"/>
                </a:solidFill>
              </a:rPr>
              <a:t>Database Systems, 12th Edition</a:t>
            </a:r>
          </a:p>
        </p:txBody>
      </p:sp>
    </p:spTree>
    <p:extLst>
      <p:ext uri="{BB962C8B-B14F-4D97-AF65-F5344CB8AC3E}">
        <p14:creationId xmlns:p14="http://schemas.microsoft.com/office/powerpoint/2010/main" val="256317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Databases (cont’d.)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uses </a:t>
            </a:r>
          </a:p>
          <a:p>
            <a:pPr lvl="1"/>
            <a:r>
              <a:rPr lang="en-US" altLang="en-US" dirty="0" smtClean="0"/>
              <a:t>Production </a:t>
            </a:r>
            <a:r>
              <a:rPr lang="en-US" altLang="en-US" dirty="0"/>
              <a:t>or Transaction processing</a:t>
            </a:r>
          </a:p>
          <a:p>
            <a:pPr lvl="2"/>
            <a:r>
              <a:rPr lang="en-US" altLang="en-US" dirty="0"/>
              <a:t>Supports day-to-day operations</a:t>
            </a:r>
          </a:p>
          <a:p>
            <a:pPr lvl="1"/>
            <a:r>
              <a:rPr lang="en-US" altLang="en-US" dirty="0"/>
              <a:t>Decision Support </a:t>
            </a:r>
          </a:p>
          <a:p>
            <a:pPr lvl="2"/>
            <a:r>
              <a:rPr lang="en-US" altLang="en-US" dirty="0"/>
              <a:t>Information for tactical or strategic decision making</a:t>
            </a:r>
          </a:p>
          <a:p>
            <a:pPr lvl="1"/>
            <a:r>
              <a:rPr lang="en-US" altLang="en-US" dirty="0" smtClean="0"/>
              <a:t>Data </a:t>
            </a:r>
            <a:r>
              <a:rPr lang="en-US" altLang="en-US" dirty="0"/>
              <a:t>Warehouse </a:t>
            </a:r>
          </a:p>
          <a:p>
            <a:pPr lvl="2"/>
            <a:r>
              <a:rPr lang="en-US" altLang="en-US" dirty="0"/>
              <a:t>Historical </a:t>
            </a:r>
            <a:r>
              <a:rPr lang="en-US" altLang="en-US" dirty="0" smtClean="0"/>
              <a:t>data for analytical purposes</a:t>
            </a:r>
            <a:endParaRPr lang="en-US" alt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6762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9169E3-B631-48A4-B831-8F99B2929AB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7411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mtClean="0">
                <a:solidFill>
                  <a:srgbClr val="222222"/>
                </a:solidFill>
              </a:rPr>
              <a:t>Database Systems, 10th Edition</a:t>
            </a:r>
          </a:p>
        </p:txBody>
      </p:sp>
      <p:pic>
        <p:nvPicPr>
          <p:cNvPr id="17412" name="Picture 5" descr="C:\Users\Amster\Documents\AmityWork\DBSystems\Figures\C7888_01\C7888_01\Tbl01-0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2" y="1828802"/>
            <a:ext cx="878522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18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Before the Age of Databases?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 </a:t>
            </a:r>
            <a:r>
              <a:rPr lang="en-US" dirty="0"/>
              <a:t>Systems!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8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65126"/>
            <a:ext cx="8386618" cy="10388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Before the Age of Databases? File Systems!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Manual File Systems</a:t>
            </a:r>
          </a:p>
          <a:p>
            <a:pPr lvl="1"/>
            <a:r>
              <a:rPr lang="en-US" dirty="0" smtClean="0"/>
              <a:t>Papers and pencils</a:t>
            </a:r>
          </a:p>
          <a:p>
            <a:pPr lvl="1"/>
            <a:r>
              <a:rPr lang="en-US" dirty="0" smtClean="0"/>
              <a:t>File cabinets</a:t>
            </a:r>
          </a:p>
          <a:p>
            <a:pPr lvl="1"/>
            <a:r>
              <a:rPr lang="en-US" dirty="0" smtClean="0"/>
              <a:t>Keeping books and records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Computerized File Systems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Data processing (DP) specialist converted computer file structure from manual system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Wrote software that managed the data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Designed the application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6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CBF7083-EB98-4742-B8FD-C7A6AA40736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2531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mtClean="0">
                <a:solidFill>
                  <a:srgbClr val="222222"/>
                </a:solidFill>
              </a:rPr>
              <a:t>Database Systems, 10th Edition</a:t>
            </a:r>
          </a:p>
        </p:txBody>
      </p:sp>
      <p:pic>
        <p:nvPicPr>
          <p:cNvPr id="22532" name="Picture 6" descr="C:\Users\Amster\Documents\AmityWork\DBSystems\Figures\C7888_01\C7888_01\Fig01-0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2" y="1295400"/>
            <a:ext cx="798036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3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86" dirty="0">
                <a:ea typeface="ＭＳ Ｐゴシック" charset="-128"/>
              </a:rPr>
              <a:t>Table 1.2 - Basic File Terminology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defTabSz="979688" fontAlgn="base">
              <a:spcBef>
                <a:spcPct val="0"/>
              </a:spcBef>
              <a:spcAft>
                <a:spcPct val="0"/>
              </a:spcAft>
            </a:pPr>
            <a:fld id="{8D54A0EF-4B27-4B67-BA85-163185D9997E}" type="slidenum">
              <a:rPr lang="en-US" altLang="en-US">
                <a:solidFill>
                  <a:prstClr val="black"/>
                </a:solidFill>
              </a:rPr>
              <a:pPr defTabSz="979688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7" y="2059709"/>
            <a:ext cx="7732762" cy="27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3000" dirty="0">
                <a:solidFill>
                  <a:srgbClr val="002060"/>
                </a:solidFill>
              </a:rPr>
              <a:t>The difference between data and information</a:t>
            </a:r>
          </a:p>
          <a:p>
            <a:r>
              <a:rPr lang="en-US" altLang="en-US" sz="3000" dirty="0">
                <a:solidFill>
                  <a:srgbClr val="002060"/>
                </a:solidFill>
              </a:rPr>
              <a:t>What a database is, the various types of databases, and why they are valuable assets for decision making</a:t>
            </a:r>
          </a:p>
          <a:p>
            <a:r>
              <a:rPr lang="en-US" altLang="en-US" sz="3000" dirty="0">
                <a:solidFill>
                  <a:srgbClr val="002060"/>
                </a:solidFill>
              </a:rPr>
              <a:t>The importance of database design</a:t>
            </a:r>
          </a:p>
          <a:p>
            <a:r>
              <a:rPr lang="en-US" altLang="en-US" sz="3000" dirty="0">
                <a:solidFill>
                  <a:srgbClr val="002060"/>
                </a:solidFill>
              </a:rPr>
              <a:t>How modern databases evolved from file systems</a:t>
            </a:r>
          </a:p>
          <a:p>
            <a:r>
              <a:rPr lang="en-US" altLang="en-US" sz="3000" dirty="0">
                <a:solidFill>
                  <a:srgbClr val="002060"/>
                </a:solidFill>
              </a:rPr>
              <a:t>About flaws in file system data management</a:t>
            </a:r>
          </a:p>
          <a:p>
            <a:r>
              <a:rPr lang="en-US" altLang="en-US" sz="3000" dirty="0">
                <a:solidFill>
                  <a:srgbClr val="002060"/>
                </a:solidFill>
              </a:rPr>
              <a:t>The main components of the database system</a:t>
            </a:r>
          </a:p>
          <a:p>
            <a:r>
              <a:rPr lang="en-US" altLang="en-US" sz="3000" dirty="0">
                <a:solidFill>
                  <a:srgbClr val="002060"/>
                </a:solidFill>
              </a:rPr>
              <a:t>The main functions of a database management system (DBMS)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55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287" y="653143"/>
            <a:ext cx="8817429" cy="1066800"/>
          </a:xfrm>
        </p:spPr>
        <p:txBody>
          <a:bodyPr/>
          <a:lstStyle/>
          <a:p>
            <a:pPr eaLnBrk="1" hangingPunct="1"/>
            <a:r>
              <a:rPr lang="fr-FR" altLang="en-US" sz="4286" dirty="0">
                <a:ea typeface="ＭＳ Ｐゴシック" charset="-128"/>
              </a:rPr>
              <a:t>Figure 1.8 - A Simple File System</a:t>
            </a:r>
            <a:endParaRPr lang="en-US" altLang="en-US" sz="4286" dirty="0">
              <a:ea typeface="ＭＳ Ｐゴシック" charset="-128"/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defTabSz="979688" fontAlgn="base">
              <a:spcBef>
                <a:spcPct val="0"/>
              </a:spcBef>
              <a:spcAft>
                <a:spcPct val="0"/>
              </a:spcAft>
            </a:pPr>
            <a:fld id="{A890E541-C133-4945-A5FA-CD72FF1584AF}" type="slidenum">
              <a:rPr lang="en-US" altLang="en-US">
                <a:solidFill>
                  <a:prstClr val="black"/>
                </a:solidFill>
              </a:rPr>
              <a:pPr defTabSz="979688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1877787"/>
            <a:ext cx="8572500" cy="42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4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09" y="365126"/>
            <a:ext cx="797964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Before the Age of Databases? File Systems!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en-US" dirty="0" smtClean="0"/>
              <a:t>File System </a:t>
            </a:r>
            <a:r>
              <a:rPr lang="en-US" dirty="0" err="1" smtClean="0"/>
              <a:t>Redux</a:t>
            </a:r>
            <a:r>
              <a:rPr lang="en-US" dirty="0" smtClean="0"/>
              <a:t>: Modern Tools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Microsoft Excel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Widely used by business users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Users have become so adept at working with spreadsheets, they tend to use them to complete tasks for which spreadsheets are not appropriate – database substitute</a:t>
            </a:r>
          </a:p>
        </p:txBody>
      </p:sp>
    </p:spTree>
    <p:extLst>
      <p:ext uri="{BB962C8B-B14F-4D97-AF65-F5344CB8AC3E}">
        <p14:creationId xmlns:p14="http://schemas.microsoft.com/office/powerpoint/2010/main" val="116766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ea typeface="ＭＳ Ｐゴシック" charset="-128"/>
              </a:rPr>
              <a:t>Evolution of File System Data Processing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1676400"/>
          <a:ext cx="8458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79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FC8221-0694-4901-A709-B5F4103396E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+mn-cs"/>
              </a:rPr>
              <a:pPr marL="0" marR="0" lvl="0" indent="0" algn="r" defTabSz="979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6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ea typeface="ＭＳ Ｐゴシック" charset="-128"/>
              </a:rPr>
              <a:t>Problems with File System Data Processing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defTabSz="979688" fontAlgn="base">
              <a:spcBef>
                <a:spcPct val="0"/>
              </a:spcBef>
              <a:spcAft>
                <a:spcPct val="0"/>
              </a:spcAft>
            </a:pPr>
            <a:fld id="{F87AF151-6426-4766-B545-42C91CE149C1}" type="slidenum">
              <a:rPr lang="en-US" altLang="en-US">
                <a:solidFill>
                  <a:prstClr val="black"/>
                </a:solidFill>
              </a:rPr>
              <a:pPr defTabSz="979688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>
              <a:solidFill>
                <a:prstClr val="black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609600" y="1676400"/>
          <a:ext cx="8077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52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17" y="365127"/>
            <a:ext cx="8654473" cy="1066510"/>
          </a:xfrm>
        </p:spPr>
        <p:txBody>
          <a:bodyPr>
            <a:normAutofit/>
          </a:bodyPr>
          <a:lstStyle/>
          <a:p>
            <a:r>
              <a:rPr lang="en-US" sz="3200" dirty="0"/>
              <a:t>More problems: (a) </a:t>
            </a:r>
            <a:r>
              <a:rPr lang="en-US" altLang="en-US" sz="3200" dirty="0"/>
              <a:t>Structural and Data Dependence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4" y="1431637"/>
            <a:ext cx="8164944" cy="5145433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Structural dependence: </a:t>
            </a:r>
            <a:r>
              <a:rPr lang="en-US" altLang="en-US" dirty="0" smtClean="0"/>
              <a:t>access to a file is dependent on its own structure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All file system programs must be modified to conform to a new file structure</a:t>
            </a:r>
          </a:p>
          <a:p>
            <a:pPr lvl="1"/>
            <a:r>
              <a:rPr lang="en-US" altLang="en-US" dirty="0"/>
              <a:t>V</a:t>
            </a:r>
            <a:r>
              <a:rPr lang="en-US" altLang="en-US" dirty="0" smtClean="0"/>
              <a:t>ersus Structural </a:t>
            </a:r>
            <a:r>
              <a:rPr lang="en-US" altLang="en-US" i="1" dirty="0" smtClean="0"/>
              <a:t>Independence</a:t>
            </a:r>
            <a:r>
              <a:rPr lang="en-US" altLang="en-US" dirty="0" smtClean="0"/>
              <a:t>: change file structure without affecting data access</a:t>
            </a:r>
          </a:p>
          <a:p>
            <a:pPr lvl="1"/>
            <a:endParaRPr lang="en-US" altLang="en-US" dirty="0" smtClean="0"/>
          </a:p>
          <a:p>
            <a:r>
              <a:rPr lang="en-US" altLang="en-US" b="1" dirty="0" smtClean="0"/>
              <a:t>Data dependence: </a:t>
            </a:r>
            <a:r>
              <a:rPr lang="en-US" altLang="en-US" dirty="0" smtClean="0"/>
              <a:t>data access changes when data storage characteristics change</a:t>
            </a:r>
          </a:p>
          <a:p>
            <a:pPr lvl="1"/>
            <a:r>
              <a:rPr lang="en-US" altLang="en-US" dirty="0" smtClean="0"/>
              <a:t>Versus Data </a:t>
            </a:r>
            <a:r>
              <a:rPr lang="en-US" altLang="en-US" i="1" dirty="0"/>
              <a:t>I</a:t>
            </a:r>
            <a:r>
              <a:rPr lang="en-US" altLang="en-US" i="1" dirty="0" smtClean="0"/>
              <a:t>ndependence</a:t>
            </a:r>
            <a:r>
              <a:rPr lang="en-US" altLang="en-US" dirty="0" smtClean="0"/>
              <a:t>: data storage characteristics do not affect data access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2014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4910"/>
          </a:xfrm>
        </p:spPr>
        <p:txBody>
          <a:bodyPr>
            <a:normAutofit/>
          </a:bodyPr>
          <a:lstStyle/>
          <a:p>
            <a:r>
              <a:rPr lang="en-US" sz="3600" dirty="0"/>
              <a:t>More problems: </a:t>
            </a:r>
            <a:r>
              <a:rPr lang="en-US" sz="3600" dirty="0" smtClean="0"/>
              <a:t>(b) </a:t>
            </a:r>
            <a:r>
              <a:rPr lang="en-US" altLang="en-US" sz="3600" dirty="0" smtClean="0"/>
              <a:t>Data Redundancy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Organizational structure promotes storage of same data in different locations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Islands of </a:t>
            </a:r>
            <a:r>
              <a:rPr lang="en-US" altLang="en-US" dirty="0">
                <a:ea typeface="ＭＳ Ｐゴシック" panose="020B0600070205080204" pitchFamily="34" charset="-128"/>
              </a:rPr>
              <a:t>information</a:t>
            </a:r>
            <a:r>
              <a:rPr lang="en-US" dirty="0">
                <a:ea typeface="ＭＳ Ｐゴシック" panose="020B0600070205080204" pitchFamily="34" charset="-128"/>
              </a:rPr>
              <a:t>: Scattered data locations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 smtClean="0"/>
              <a:t>Data redundancy: </a:t>
            </a:r>
            <a:r>
              <a:rPr lang="en-US" altLang="en-US" dirty="0" smtClean="0"/>
              <a:t>same data stored unnecessarily in different places</a:t>
            </a:r>
          </a:p>
          <a:p>
            <a:r>
              <a:rPr lang="en-US" altLang="en-US" dirty="0" smtClean="0"/>
              <a:t>Results in:</a:t>
            </a:r>
          </a:p>
          <a:p>
            <a:pPr lvl="1"/>
            <a:r>
              <a:rPr lang="en-US" altLang="en-US" dirty="0" smtClean="0"/>
              <a:t>Poor data security</a:t>
            </a:r>
          </a:p>
          <a:p>
            <a:pPr lvl="1"/>
            <a:r>
              <a:rPr lang="en-US" altLang="en-US" b="1" dirty="0" smtClean="0"/>
              <a:t>Data inconsistency</a:t>
            </a:r>
            <a:r>
              <a:rPr lang="en-US" altLang="en-US" dirty="0" smtClean="0"/>
              <a:t>: different and conflicting versions of same data occur at different places</a:t>
            </a:r>
          </a:p>
          <a:p>
            <a:pPr lvl="1"/>
            <a:r>
              <a:rPr lang="en-US" altLang="en-US" dirty="0" smtClean="0"/>
              <a:t>Data-entry errors</a:t>
            </a:r>
          </a:p>
          <a:p>
            <a:pPr lvl="1"/>
            <a:r>
              <a:rPr lang="en-US" altLang="en-US" dirty="0" smtClean="0"/>
              <a:t>Data integrity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94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254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More problems: (c) </a:t>
            </a:r>
            <a:r>
              <a:rPr lang="en-US" altLang="en-US" sz="4000" dirty="0" smtClean="0"/>
              <a:t>Data Anomalies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8388"/>
            <a:ext cx="7886700" cy="4351338"/>
          </a:xfrm>
        </p:spPr>
        <p:txBody>
          <a:bodyPr/>
          <a:lstStyle/>
          <a:p>
            <a:r>
              <a:rPr lang="en-US" altLang="en-US" dirty="0" smtClean="0"/>
              <a:t>Data anomalies: abnormalities when all changes in redundant data are not made correctly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Update anomalies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Insertion anomalies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Deletion anomalies</a:t>
            </a:r>
          </a:p>
          <a:p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42418"/>
              </p:ext>
            </p:extLst>
          </p:nvPr>
        </p:nvGraphicFramePr>
        <p:xfrm>
          <a:off x="2947939" y="3329770"/>
          <a:ext cx="5641879" cy="323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546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Anomalies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411163" y="4343400"/>
            <a:ext cx="8229600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 </a:t>
            </a:r>
            <a:r>
              <a:rPr lang="en-US" altLang="en-US" sz="2400" dirty="0"/>
              <a:t>Modification anomaly</a:t>
            </a:r>
          </a:p>
          <a:p>
            <a:pPr marL="0" lvl="1" eaLnBrk="1" hangingPunct="1">
              <a:buClr>
                <a:schemeClr val="hlink"/>
              </a:buClr>
              <a:buSzPct val="80000"/>
              <a:buNone/>
            </a:pPr>
            <a:r>
              <a:rPr lang="en-US" altLang="en-US" sz="2000" dirty="0" smtClean="0"/>
              <a:t>- Change </a:t>
            </a:r>
            <a:r>
              <a:rPr lang="en-US" altLang="en-US" sz="2000" dirty="0"/>
              <a:t>the address for employee 519 – has to be done for all rows</a:t>
            </a:r>
            <a:endParaRPr lang="en-US" altLang="en-US" sz="2400" dirty="0"/>
          </a:p>
          <a:p>
            <a:pPr marL="0" lvl="1" eaLnBrk="1" hangingPunct="1">
              <a:buClr>
                <a:schemeClr val="hlink"/>
              </a:buClr>
              <a:buSzPct val="80000"/>
              <a:buNone/>
            </a:pPr>
            <a:r>
              <a:rPr lang="en-US" altLang="en-US" sz="2000" dirty="0" smtClean="0"/>
              <a:t>- What </a:t>
            </a:r>
            <a:r>
              <a:rPr lang="en-US" altLang="en-US" sz="2000" dirty="0"/>
              <a:t>if this employee address is in another table – has to be done for all tables</a:t>
            </a:r>
          </a:p>
        </p:txBody>
      </p:sp>
      <p:pic>
        <p:nvPicPr>
          <p:cNvPr id="15364" name="Content Placeholder 5" descr="http://upload.wikimedia.org/wikipedia/commons/thumb/2/29/Update_anomaly.svg/758px-Update_anomaly.sv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295400"/>
            <a:ext cx="7219950" cy="3114675"/>
          </a:xfrm>
        </p:spPr>
      </p:pic>
    </p:spTree>
    <p:extLst>
      <p:ext uri="{BB962C8B-B14F-4D97-AF65-F5344CB8AC3E}">
        <p14:creationId xmlns:p14="http://schemas.microsoft.com/office/powerpoint/2010/main" val="1010744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Anomalies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414338" y="4495800"/>
            <a:ext cx="8229600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 </a:t>
            </a:r>
            <a:r>
              <a:rPr lang="en-US" altLang="en-US" sz="2400" dirty="0"/>
              <a:t>Deletion anomaly</a:t>
            </a:r>
          </a:p>
          <a:p>
            <a:pPr marL="0" lvl="1" eaLnBrk="1" hangingPunct="1">
              <a:buClr>
                <a:schemeClr val="hlink"/>
              </a:buClr>
              <a:buSzPct val="80000"/>
              <a:buNone/>
            </a:pPr>
            <a:r>
              <a:rPr lang="en-US" altLang="en-US" sz="2000" dirty="0" smtClean="0"/>
              <a:t>- Dr</a:t>
            </a:r>
            <a:r>
              <a:rPr lang="en-US" altLang="en-US" sz="2000" dirty="0"/>
              <a:t>. Giddens is not teaching ENG-206 this semester</a:t>
            </a:r>
            <a:endParaRPr lang="en-US" altLang="en-US" sz="2400" dirty="0"/>
          </a:p>
          <a:p>
            <a:pPr marL="0" lvl="1" eaLnBrk="1" hangingPunct="1">
              <a:buClr>
                <a:schemeClr val="hlink"/>
              </a:buClr>
              <a:buSzPct val="80000"/>
              <a:buNone/>
            </a:pPr>
            <a:r>
              <a:rPr lang="en-US" altLang="en-US" sz="2000" dirty="0" smtClean="0"/>
              <a:t>- We </a:t>
            </a:r>
            <a:r>
              <a:rPr lang="en-US" altLang="en-US" sz="2000" dirty="0"/>
              <a:t>could lose the hire date if we remove this row to reflect current faculty and their courses</a:t>
            </a:r>
          </a:p>
        </p:txBody>
      </p:sp>
      <p:pic>
        <p:nvPicPr>
          <p:cNvPr id="16388" name="Content Placeholder 6" descr="http://upload.wikimedia.org/wikipedia/commons/thumb/2/2c/Deletion_anomaly.svg/776px-Deletion_anomaly.sv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95400"/>
            <a:ext cx="7391400" cy="3162300"/>
          </a:xfrm>
        </p:spPr>
      </p:pic>
    </p:spTree>
    <p:extLst>
      <p:ext uri="{BB962C8B-B14F-4D97-AF65-F5344CB8AC3E}">
        <p14:creationId xmlns:p14="http://schemas.microsoft.com/office/powerpoint/2010/main" val="3771668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Anomalies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457200" y="4495800"/>
            <a:ext cx="82296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 </a:t>
            </a:r>
            <a:r>
              <a:rPr lang="en-US" altLang="en-US" sz="2400" dirty="0"/>
              <a:t>Insertion anomaly</a:t>
            </a:r>
          </a:p>
          <a:p>
            <a:pPr marL="0" lvl="1" eaLnBrk="1" hangingPunct="1">
              <a:buClr>
                <a:schemeClr val="hlink"/>
              </a:buClr>
              <a:buSzPct val="80000"/>
              <a:buNone/>
            </a:pPr>
            <a:r>
              <a:rPr lang="en-CA" altLang="en-US" sz="2000" dirty="0" smtClean="0"/>
              <a:t>- We </a:t>
            </a:r>
            <a:r>
              <a:rPr lang="en-CA" altLang="en-US" sz="2000" dirty="0"/>
              <a:t>can record the details of any faculty member who teaches at least one course in 2007</a:t>
            </a:r>
            <a:endParaRPr lang="en-US" altLang="en-US" sz="2400" dirty="0"/>
          </a:p>
          <a:p>
            <a:pPr marL="0" lvl="1" eaLnBrk="1" hangingPunct="1">
              <a:buClr>
                <a:schemeClr val="hlink"/>
              </a:buClr>
              <a:buSzPct val="80000"/>
              <a:buNone/>
            </a:pPr>
            <a:r>
              <a:rPr lang="en-US" altLang="en-US" sz="2000" dirty="0" smtClean="0"/>
              <a:t>- W</a:t>
            </a:r>
            <a:r>
              <a:rPr lang="en-CA" altLang="en-US" sz="2000" dirty="0"/>
              <a:t>e cannot record the details of a newly hired faculty member who has not yet been assigned to teach any courses </a:t>
            </a:r>
            <a:endParaRPr lang="en-US" altLang="en-US" sz="2000" dirty="0"/>
          </a:p>
        </p:txBody>
      </p:sp>
      <p:pic>
        <p:nvPicPr>
          <p:cNvPr id="17412" name="Content Placeholder 6" descr="http://upload.wikimedia.org/wikipedia/commons/thumb/5/5c/Insertion_anomaly.svg/758px-Insertion_anomaly.sv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19200"/>
            <a:ext cx="7219950" cy="3295650"/>
          </a:xfrm>
        </p:spPr>
      </p:pic>
    </p:spTree>
    <p:extLst>
      <p:ext uri="{BB962C8B-B14F-4D97-AF65-F5344CB8AC3E}">
        <p14:creationId xmlns:p14="http://schemas.microsoft.com/office/powerpoint/2010/main" val="85107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Databases?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Databases solve many of the problems encountered in data management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Used in almost all modern settings involving data management: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Business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Research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Administration</a:t>
            </a:r>
          </a:p>
          <a:p>
            <a:pPr marL="914400" lvl="2" indent="0"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/>
              <a:t>Important to understand how databases work and interact with other applications</a:t>
            </a: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8F2EBBE-CF67-4E94-A575-F6CD6936B35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7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 smtClean="0">
                <a:solidFill>
                  <a:srgbClr val="222222"/>
                </a:solidFill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180687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Database Systems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Database system consists of logically related data stored in a single logical data repository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May be physically distributed among multiple storage facilities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DBMS eliminates most of file system’s problems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Current generation stores data structures, relationships between structures, and access paths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Also defines, stores, and manages all access paths and components</a:t>
            </a:r>
          </a:p>
          <a:p>
            <a:endParaRPr lang="en-US" altLang="en-US" smtClean="0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F795010-9856-4EC6-B9CB-A71D9AA8F19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379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mtClean="0">
                <a:solidFill>
                  <a:srgbClr val="222222"/>
                </a:solidFill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348292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3287" y="653143"/>
            <a:ext cx="8817429" cy="1066800"/>
          </a:xfrm>
        </p:spPr>
        <p:txBody>
          <a:bodyPr/>
          <a:lstStyle/>
          <a:p>
            <a:pPr eaLnBrk="1" hangingPunct="1"/>
            <a:r>
              <a:rPr lang="en-US" altLang="en-US" sz="4286" dirty="0">
                <a:ea typeface="ＭＳ Ｐゴシック" charset="-128"/>
              </a:rPr>
              <a:t>Figure 1.9 - Contrasting Database and File Systems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defTabSz="979688" fontAlgn="base">
              <a:spcBef>
                <a:spcPct val="0"/>
              </a:spcBef>
              <a:spcAft>
                <a:spcPct val="0"/>
              </a:spcAft>
            </a:pPr>
            <a:fld id="{61804AF0-078A-4705-8A0D-D3835A541BC1}" type="slidenum">
              <a:rPr lang="en-US" altLang="en-US">
                <a:solidFill>
                  <a:prstClr val="black"/>
                </a:solidFill>
              </a:rPr>
              <a:pPr defTabSz="979688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2041073"/>
            <a:ext cx="6613071" cy="41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Database System Environment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Database system: defines and regulates the collection, storage, management, use of data</a:t>
            </a:r>
          </a:p>
          <a:p>
            <a:r>
              <a:rPr lang="en-US" altLang="en-US" dirty="0" smtClean="0"/>
              <a:t>Five major parts of a database system: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Hardware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Software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People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Procedures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Data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D9C7CA2-7BB4-402F-A266-CC6ACEF127D0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584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mtClean="0">
                <a:solidFill>
                  <a:srgbClr val="222222"/>
                </a:solidFill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1158738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287" y="571500"/>
            <a:ext cx="8817429" cy="1066800"/>
          </a:xfrm>
        </p:spPr>
        <p:txBody>
          <a:bodyPr/>
          <a:lstStyle/>
          <a:p>
            <a:pPr eaLnBrk="1" hangingPunct="1"/>
            <a:r>
              <a:rPr lang="en-US" altLang="en-US" sz="4286" dirty="0">
                <a:ea typeface="ＭＳ Ｐゴシック" charset="-128"/>
              </a:rPr>
              <a:t>Figure 1.10 - The Database System Environment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defTabSz="979688" fontAlgn="base">
              <a:spcBef>
                <a:spcPct val="0"/>
              </a:spcBef>
              <a:spcAft>
                <a:spcPct val="0"/>
              </a:spcAft>
            </a:pPr>
            <a:fld id="{D9DAB729-79BA-4BE4-B5F6-F4594BECD2EC}" type="slidenum">
              <a:rPr lang="en-US" altLang="en-US">
                <a:solidFill>
                  <a:prstClr val="black"/>
                </a:solidFill>
              </a:rPr>
              <a:pPr defTabSz="979688"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5" y="1796143"/>
            <a:ext cx="8584479" cy="437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-685800" y="365126"/>
            <a:ext cx="10515600" cy="901815"/>
          </a:xfrm>
        </p:spPr>
        <p:txBody>
          <a:bodyPr/>
          <a:lstStyle/>
          <a:p>
            <a:r>
              <a:rPr lang="en-US" altLang="en-US" dirty="0" smtClean="0"/>
              <a:t>The Database System Environment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236" y="1432193"/>
            <a:ext cx="8026400" cy="474477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Hardware: all the system’s physical devices</a:t>
            </a:r>
          </a:p>
          <a:p>
            <a:r>
              <a:rPr lang="en-US" altLang="en-US" dirty="0" smtClean="0"/>
              <a:t>Software: three types of software required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Operating system software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DBMS software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Application programs and utility software</a:t>
            </a:r>
          </a:p>
          <a:p>
            <a:r>
              <a:rPr lang="en-US" altLang="en-US" dirty="0" smtClean="0"/>
              <a:t>People: all users of the database system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System and database administrators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Database designers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Systems analysts and programmers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End users</a:t>
            </a:r>
          </a:p>
          <a:p>
            <a:r>
              <a:rPr lang="en-US" altLang="en-US" dirty="0" smtClean="0"/>
              <a:t>Procedures: instructions and rules that govern the design and use of the database system</a:t>
            </a:r>
          </a:p>
          <a:p>
            <a:r>
              <a:rPr lang="en-US" altLang="en-US" dirty="0" smtClean="0"/>
              <a:t>Data: the collection of facts stored in the database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41924C-7CC3-48D7-974B-198284E17F2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789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 smtClean="0">
                <a:solidFill>
                  <a:srgbClr val="222222"/>
                </a:solidFill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1953997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DBMS Functions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Most functions are transparent to end users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Can only be achieved through the DBMS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Functions: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en-US" dirty="0" smtClean="0"/>
              <a:t>Data dictionary management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en-US" dirty="0" smtClean="0"/>
              <a:t>Data storage management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en-US" dirty="0" smtClean="0"/>
              <a:t>Data transformation and presentation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en-US" dirty="0" smtClean="0"/>
              <a:t>Security management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en-US" dirty="0" smtClean="0"/>
              <a:t>Multiuser access control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en-US" dirty="0" smtClean="0"/>
              <a:t>Backup and recovery management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en-US" dirty="0" smtClean="0"/>
              <a:t>Data integrity management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en-US" dirty="0" smtClean="0"/>
              <a:t>Database access language and application programming interfaces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en-US" dirty="0" smtClean="0"/>
              <a:t>Database communication interfaces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BBD85C5-E2D9-4C2D-922B-46EAC710CCD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096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mtClean="0">
                <a:solidFill>
                  <a:srgbClr val="222222"/>
                </a:solidFill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3665956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86" dirty="0">
                <a:ea typeface="ＭＳ Ｐゴシック" charset="-128"/>
              </a:rPr>
              <a:t>DBMS Functions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defTabSz="979688" fontAlgn="base">
              <a:spcBef>
                <a:spcPct val="0"/>
              </a:spcBef>
              <a:spcAft>
                <a:spcPct val="0"/>
              </a:spcAft>
            </a:pPr>
            <a:fld id="{CF62D5AA-AF9C-4860-A439-6B95E05268A0}" type="slidenum">
              <a:rPr lang="en-US" altLang="en-US">
                <a:solidFill>
                  <a:prstClr val="black"/>
                </a:solidFill>
              </a:rPr>
              <a:pPr defTabSz="979688"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>
              <a:solidFill>
                <a:prstClr val="black"/>
              </a:solidFill>
            </a:endParaRPr>
          </a:p>
        </p:txBody>
      </p:sp>
      <p:grpSp>
        <p:nvGrpSpPr>
          <p:cNvPr id="41988" name="Group 25"/>
          <p:cNvGrpSpPr>
            <a:grpSpLocks/>
          </p:cNvGrpSpPr>
          <p:nvPr/>
        </p:nvGrpSpPr>
        <p:grpSpPr bwMode="auto">
          <a:xfrm>
            <a:off x="533400" y="1600200"/>
            <a:ext cx="8077200" cy="4724400"/>
            <a:chOff x="533400" y="1600976"/>
            <a:chExt cx="8077200" cy="4722845"/>
          </a:xfrm>
        </p:grpSpPr>
        <p:sp>
          <p:nvSpPr>
            <p:cNvPr id="27" name="Freeform 26"/>
            <p:cNvSpPr/>
            <p:nvPr/>
          </p:nvSpPr>
          <p:spPr>
            <a:xfrm>
              <a:off x="533400" y="1600976"/>
              <a:ext cx="8077200" cy="633205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10886" tIns="110886" rIns="110886" bIns="110886" spcCol="1270" anchor="ctr"/>
            <a:lstStyle/>
            <a:p>
              <a:pPr defTabSz="93339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100" dirty="0">
                  <a:solidFill>
                    <a:srgbClr val="002060"/>
                  </a:solidFill>
                  <a:latin typeface="Times New Roman"/>
                </a:rPr>
                <a:t>Data dictionary management</a:t>
              </a:r>
              <a:endParaRPr lang="en-CA" sz="2100" dirty="0">
                <a:solidFill>
                  <a:srgbClr val="002060"/>
                </a:solidFill>
                <a:latin typeface="Times New Roman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33400" y="2321464"/>
              <a:ext cx="8077200" cy="577660"/>
            </a:xfrm>
            <a:custGeom>
              <a:avLst/>
              <a:gdLst>
                <a:gd name="connsiteX0" fmla="*/ 0 w 8077200"/>
                <a:gd name="connsiteY0" fmla="*/ 0 h 578565"/>
                <a:gd name="connsiteX1" fmla="*/ 8077200 w 8077200"/>
                <a:gd name="connsiteY1" fmla="*/ 0 h 578565"/>
                <a:gd name="connsiteX2" fmla="*/ 8077200 w 8077200"/>
                <a:gd name="connsiteY2" fmla="*/ 578565 h 578565"/>
                <a:gd name="connsiteX3" fmla="*/ 0 w 8077200"/>
                <a:gd name="connsiteY3" fmla="*/ 578565 h 578565"/>
                <a:gd name="connsiteX4" fmla="*/ 0 w 8077200"/>
                <a:gd name="connsiteY4" fmla="*/ 0 h 57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578565">
                  <a:moveTo>
                    <a:pt x="0" y="0"/>
                  </a:moveTo>
                  <a:lnTo>
                    <a:pt x="8077200" y="0"/>
                  </a:lnTo>
                  <a:lnTo>
                    <a:pt x="8077200" y="578565"/>
                  </a:lnTo>
                  <a:lnTo>
                    <a:pt x="0" y="5785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5400" rIns="142240" bIns="25400" spcCol="1270"/>
            <a:lstStyle/>
            <a:p>
              <a:pPr marL="228585" lvl="1" indent="-228585" defTabSz="88894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ACCBF9">
                    <a:lumMod val="50000"/>
                  </a:srgbClr>
                </a:buClr>
                <a:buFontTx/>
                <a:buChar char="••"/>
                <a:defRPr/>
              </a:pPr>
              <a:r>
                <a:rPr lang="en-US" b="1" dirty="0">
                  <a:solidFill>
                    <a:srgbClr val="002060"/>
                  </a:solidFill>
                  <a:latin typeface="Times New Roman"/>
                </a:rPr>
                <a:t>Data dictionary</a:t>
              </a:r>
              <a:r>
                <a:rPr lang="en-US" dirty="0">
                  <a:solidFill>
                    <a:srgbClr val="002060"/>
                  </a:solidFill>
                  <a:latin typeface="Times New Roman"/>
                </a:rPr>
                <a:t>: </a:t>
              </a:r>
              <a:r>
                <a:rPr lang="en-CA" dirty="0">
                  <a:solidFill>
                    <a:srgbClr val="002060"/>
                  </a:solidFill>
                  <a:latin typeface="Times New Roman"/>
                </a:rPr>
                <a:t>Stores definitions of the data elements and their relationships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33400" y="2872145"/>
              <a:ext cx="8077200" cy="633204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10886" tIns="110886" rIns="110886" bIns="110886" spcCol="1270" anchor="ctr"/>
            <a:lstStyle/>
            <a:p>
              <a:pPr defTabSz="93339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100" dirty="0">
                  <a:solidFill>
                    <a:srgbClr val="002060"/>
                  </a:solidFill>
                  <a:latin typeface="Times New Roman"/>
                </a:rPr>
                <a:t>Data storage management</a:t>
              </a:r>
              <a:endParaRPr lang="en-CA" sz="2100" dirty="0">
                <a:solidFill>
                  <a:srgbClr val="002060"/>
                </a:solidFill>
                <a:latin typeface="Times New Roman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33400" y="3532328"/>
              <a:ext cx="8077200" cy="577660"/>
            </a:xfrm>
            <a:custGeom>
              <a:avLst/>
              <a:gdLst>
                <a:gd name="connsiteX0" fmla="*/ 0 w 8077200"/>
                <a:gd name="connsiteY0" fmla="*/ 0 h 578565"/>
                <a:gd name="connsiteX1" fmla="*/ 8077200 w 8077200"/>
                <a:gd name="connsiteY1" fmla="*/ 0 h 578565"/>
                <a:gd name="connsiteX2" fmla="*/ 8077200 w 8077200"/>
                <a:gd name="connsiteY2" fmla="*/ 578565 h 578565"/>
                <a:gd name="connsiteX3" fmla="*/ 0 w 8077200"/>
                <a:gd name="connsiteY3" fmla="*/ 578565 h 578565"/>
                <a:gd name="connsiteX4" fmla="*/ 0 w 8077200"/>
                <a:gd name="connsiteY4" fmla="*/ 0 h 57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578565">
                  <a:moveTo>
                    <a:pt x="0" y="0"/>
                  </a:moveTo>
                  <a:lnTo>
                    <a:pt x="8077200" y="0"/>
                  </a:lnTo>
                  <a:lnTo>
                    <a:pt x="8077200" y="578565"/>
                  </a:lnTo>
                  <a:lnTo>
                    <a:pt x="0" y="5785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5400" rIns="142240" bIns="25400" spcCol="1270"/>
            <a:lstStyle/>
            <a:p>
              <a:pPr marL="228585" lvl="1" indent="-228585" defTabSz="88894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ACCBF9">
                    <a:lumMod val="50000"/>
                  </a:srgbClr>
                </a:buClr>
                <a:buFontTx/>
                <a:buChar char="••"/>
                <a:defRPr/>
              </a:pPr>
              <a:r>
                <a:rPr lang="en-US" b="1" dirty="0">
                  <a:solidFill>
                    <a:srgbClr val="002060"/>
                  </a:solidFill>
                  <a:latin typeface="Times New Roman"/>
                </a:rPr>
                <a:t>Performance tuning</a:t>
              </a:r>
              <a:r>
                <a:rPr lang="en-US" dirty="0">
                  <a:solidFill>
                    <a:srgbClr val="002060"/>
                  </a:solidFill>
                  <a:latin typeface="Times New Roman"/>
                </a:rPr>
                <a:t>:</a:t>
              </a:r>
              <a:r>
                <a:rPr lang="en-CA" dirty="0">
                  <a:solidFill>
                    <a:srgbClr val="002060"/>
                  </a:solidFill>
                  <a:latin typeface="Times New Roman"/>
                </a:rPr>
                <a:t> </a:t>
              </a:r>
              <a:r>
                <a:rPr lang="en-US" dirty="0">
                  <a:solidFill>
                    <a:srgbClr val="002060"/>
                  </a:solidFill>
                  <a:latin typeface="Times New Roman"/>
                </a:rPr>
                <a:t>Ensures efficient performance of the database in terms of storage and access speed 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33400" y="4109988"/>
              <a:ext cx="8077200" cy="633204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10886" tIns="110886" rIns="110886" bIns="110886" spcCol="1270" anchor="ctr"/>
            <a:lstStyle/>
            <a:p>
              <a:pPr defTabSz="93339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100" dirty="0">
                  <a:solidFill>
                    <a:srgbClr val="002060"/>
                  </a:solidFill>
                  <a:latin typeface="Times New Roman"/>
                </a:rPr>
                <a:t>Data transformation and presentation</a:t>
              </a:r>
              <a:endParaRPr lang="en-CA" sz="2100" dirty="0">
                <a:solidFill>
                  <a:srgbClr val="002060"/>
                </a:solidFill>
                <a:latin typeface="Times New Roman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33400" y="4876498"/>
              <a:ext cx="8077200" cy="430071"/>
            </a:xfrm>
            <a:custGeom>
              <a:avLst/>
              <a:gdLst>
                <a:gd name="connsiteX0" fmla="*/ 0 w 8077200"/>
                <a:gd name="connsiteY0" fmla="*/ 0 h 430560"/>
                <a:gd name="connsiteX1" fmla="*/ 8077200 w 8077200"/>
                <a:gd name="connsiteY1" fmla="*/ 0 h 430560"/>
                <a:gd name="connsiteX2" fmla="*/ 8077200 w 8077200"/>
                <a:gd name="connsiteY2" fmla="*/ 430560 h 430560"/>
                <a:gd name="connsiteX3" fmla="*/ 0 w 8077200"/>
                <a:gd name="connsiteY3" fmla="*/ 430560 h 430560"/>
                <a:gd name="connsiteX4" fmla="*/ 0 w 8077200"/>
                <a:gd name="connsiteY4" fmla="*/ 0 h 43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430560">
                  <a:moveTo>
                    <a:pt x="0" y="0"/>
                  </a:moveTo>
                  <a:lnTo>
                    <a:pt x="8077200" y="0"/>
                  </a:lnTo>
                  <a:lnTo>
                    <a:pt x="8077200" y="430560"/>
                  </a:lnTo>
                  <a:lnTo>
                    <a:pt x="0" y="430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5400" rIns="142240" bIns="25400" spcCol="1270"/>
            <a:lstStyle/>
            <a:p>
              <a:pPr marL="228585" lvl="1" indent="-228585" defTabSz="88894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ACCBF9">
                    <a:lumMod val="50000"/>
                  </a:srgbClr>
                </a:buClr>
                <a:buFontTx/>
                <a:buChar char="••"/>
                <a:defRPr/>
              </a:pPr>
              <a:r>
                <a:rPr lang="en-CA" dirty="0">
                  <a:solidFill>
                    <a:srgbClr val="002060"/>
                  </a:solidFill>
                  <a:latin typeface="Times New Roman"/>
                </a:rPr>
                <a:t>Transforms entered data to conform to required data structures 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33400" y="5233568"/>
              <a:ext cx="8077200" cy="633204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0886" tIns="110886" rIns="110886" bIns="110886" spcCol="1270" anchor="ctr"/>
            <a:lstStyle/>
            <a:p>
              <a:pPr defTabSz="93339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100" dirty="0">
                  <a:solidFill>
                    <a:srgbClr val="002060"/>
                  </a:solidFill>
                  <a:latin typeface="Times New Roman"/>
                </a:rPr>
                <a:t>Security management</a:t>
              </a:r>
              <a:endParaRPr lang="en-CA" sz="2100" dirty="0">
                <a:solidFill>
                  <a:srgbClr val="002060"/>
                </a:solidFill>
                <a:latin typeface="Times New Roman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33400" y="5893751"/>
              <a:ext cx="8077200" cy="430070"/>
            </a:xfrm>
            <a:custGeom>
              <a:avLst/>
              <a:gdLst>
                <a:gd name="connsiteX0" fmla="*/ 0 w 8077200"/>
                <a:gd name="connsiteY0" fmla="*/ 0 h 430560"/>
                <a:gd name="connsiteX1" fmla="*/ 8077200 w 8077200"/>
                <a:gd name="connsiteY1" fmla="*/ 0 h 430560"/>
                <a:gd name="connsiteX2" fmla="*/ 8077200 w 8077200"/>
                <a:gd name="connsiteY2" fmla="*/ 430560 h 430560"/>
                <a:gd name="connsiteX3" fmla="*/ 0 w 8077200"/>
                <a:gd name="connsiteY3" fmla="*/ 430560 h 430560"/>
                <a:gd name="connsiteX4" fmla="*/ 0 w 8077200"/>
                <a:gd name="connsiteY4" fmla="*/ 0 h 43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430560">
                  <a:moveTo>
                    <a:pt x="0" y="0"/>
                  </a:moveTo>
                  <a:lnTo>
                    <a:pt x="8077200" y="0"/>
                  </a:lnTo>
                  <a:lnTo>
                    <a:pt x="8077200" y="430560"/>
                  </a:lnTo>
                  <a:lnTo>
                    <a:pt x="0" y="430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5400" rIns="142240" bIns="25400" spcCol="1270"/>
            <a:lstStyle/>
            <a:p>
              <a:pPr marL="228585" lvl="1" indent="-228585" defTabSz="88894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ACCBF9">
                    <a:lumMod val="50000"/>
                  </a:srgbClr>
                </a:buClr>
                <a:buFontTx/>
                <a:buChar char="••"/>
                <a:defRPr/>
              </a:pPr>
              <a:r>
                <a:rPr lang="en-CA" dirty="0">
                  <a:solidFill>
                    <a:srgbClr val="002060"/>
                  </a:solidFill>
                  <a:latin typeface="Times New Roman"/>
                </a:rPr>
                <a:t>Enforces user security and data privacy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54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86" dirty="0">
                <a:ea typeface="ＭＳ Ｐゴシック" charset="-128"/>
              </a:rPr>
              <a:t>DBMS Functions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defTabSz="979688" fontAlgn="base">
              <a:spcBef>
                <a:spcPct val="0"/>
              </a:spcBef>
              <a:spcAft>
                <a:spcPct val="0"/>
              </a:spcAft>
            </a:pPr>
            <a:fld id="{9D2090FD-910D-4437-9DFF-79B4C980E8B1}" type="slidenum">
              <a:rPr lang="en-US" altLang="en-US">
                <a:solidFill>
                  <a:prstClr val="black"/>
                </a:solidFill>
              </a:rPr>
              <a:pPr defTabSz="979688"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>
              <a:solidFill>
                <a:prstClr val="black"/>
              </a:solidFill>
            </a:endParaRPr>
          </a:p>
        </p:txBody>
      </p:sp>
      <p:grpSp>
        <p:nvGrpSpPr>
          <p:cNvPr id="43012" name="Group 6"/>
          <p:cNvGrpSpPr>
            <a:grpSpLocks/>
          </p:cNvGrpSpPr>
          <p:nvPr/>
        </p:nvGrpSpPr>
        <p:grpSpPr bwMode="auto">
          <a:xfrm>
            <a:off x="533400" y="1676401"/>
            <a:ext cx="8077200" cy="4429125"/>
            <a:chOff x="533400" y="1743303"/>
            <a:chExt cx="8077200" cy="4428669"/>
          </a:xfrm>
        </p:grpSpPr>
        <p:sp>
          <p:nvSpPr>
            <p:cNvPr id="8" name="Freeform 7"/>
            <p:cNvSpPr/>
            <p:nvPr/>
          </p:nvSpPr>
          <p:spPr>
            <a:xfrm>
              <a:off x="533400" y="1743303"/>
              <a:ext cx="8077200" cy="725413"/>
            </a:xfrm>
            <a:custGeom>
              <a:avLst/>
              <a:gdLst>
                <a:gd name="connsiteX0" fmla="*/ 0 w 8077200"/>
                <a:gd name="connsiteY0" fmla="*/ 120902 h 725399"/>
                <a:gd name="connsiteX1" fmla="*/ 120902 w 8077200"/>
                <a:gd name="connsiteY1" fmla="*/ 0 h 725399"/>
                <a:gd name="connsiteX2" fmla="*/ 7956298 w 8077200"/>
                <a:gd name="connsiteY2" fmla="*/ 0 h 725399"/>
                <a:gd name="connsiteX3" fmla="*/ 8077200 w 8077200"/>
                <a:gd name="connsiteY3" fmla="*/ 120902 h 725399"/>
                <a:gd name="connsiteX4" fmla="*/ 8077200 w 8077200"/>
                <a:gd name="connsiteY4" fmla="*/ 604497 h 725399"/>
                <a:gd name="connsiteX5" fmla="*/ 7956298 w 8077200"/>
                <a:gd name="connsiteY5" fmla="*/ 725399 h 725399"/>
                <a:gd name="connsiteX6" fmla="*/ 120902 w 8077200"/>
                <a:gd name="connsiteY6" fmla="*/ 725399 h 725399"/>
                <a:gd name="connsiteX7" fmla="*/ 0 w 8077200"/>
                <a:gd name="connsiteY7" fmla="*/ 604497 h 725399"/>
                <a:gd name="connsiteX8" fmla="*/ 0 w 8077200"/>
                <a:gd name="connsiteY8" fmla="*/ 120902 h 7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725399">
                  <a:moveTo>
                    <a:pt x="0" y="120902"/>
                  </a:moveTo>
                  <a:cubicBezTo>
                    <a:pt x="0" y="54130"/>
                    <a:pt x="54130" y="0"/>
                    <a:pt x="120902" y="0"/>
                  </a:cubicBezTo>
                  <a:lnTo>
                    <a:pt x="7956298" y="0"/>
                  </a:lnTo>
                  <a:cubicBezTo>
                    <a:pt x="8023070" y="0"/>
                    <a:pt x="8077200" y="54130"/>
                    <a:pt x="8077200" y="120902"/>
                  </a:cubicBezTo>
                  <a:lnTo>
                    <a:pt x="8077200" y="604497"/>
                  </a:lnTo>
                  <a:cubicBezTo>
                    <a:pt x="8077200" y="671269"/>
                    <a:pt x="8023070" y="725399"/>
                    <a:pt x="7956298" y="725399"/>
                  </a:cubicBezTo>
                  <a:lnTo>
                    <a:pt x="120902" y="725399"/>
                  </a:lnTo>
                  <a:cubicBezTo>
                    <a:pt x="54130" y="725399"/>
                    <a:pt x="0" y="671269"/>
                    <a:pt x="0" y="604497"/>
                  </a:cubicBezTo>
                  <a:lnTo>
                    <a:pt x="0" y="120902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53521" tIns="153521" rIns="153521" bIns="153521" spcCol="1270" anchor="ctr"/>
            <a:lstStyle/>
            <a:p>
              <a:pPr defTabSz="137786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800" dirty="0">
                  <a:solidFill>
                    <a:srgbClr val="002060"/>
                  </a:solidFill>
                  <a:latin typeface="Times New Roman"/>
                </a:rPr>
                <a:t>Multiuser access control</a:t>
              </a:r>
              <a:endParaRPr lang="en-CA" sz="2800" dirty="0">
                <a:solidFill>
                  <a:srgbClr val="002060"/>
                </a:solidFill>
                <a:latin typeface="Times New Roman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33400" y="2606814"/>
              <a:ext cx="7924800" cy="731763"/>
            </a:xfrm>
            <a:custGeom>
              <a:avLst/>
              <a:gdLst>
                <a:gd name="connsiteX0" fmla="*/ 0 w 8077200"/>
                <a:gd name="connsiteY0" fmla="*/ 0 h 1026720"/>
                <a:gd name="connsiteX1" fmla="*/ 8077200 w 8077200"/>
                <a:gd name="connsiteY1" fmla="*/ 0 h 1026720"/>
                <a:gd name="connsiteX2" fmla="*/ 8077200 w 8077200"/>
                <a:gd name="connsiteY2" fmla="*/ 1026720 h 1026720"/>
                <a:gd name="connsiteX3" fmla="*/ 0 w 8077200"/>
                <a:gd name="connsiteY3" fmla="*/ 1026720 h 1026720"/>
                <a:gd name="connsiteX4" fmla="*/ 0 w 8077200"/>
                <a:gd name="connsiteY4" fmla="*/ 0 h 10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1026720">
                  <a:moveTo>
                    <a:pt x="0" y="0"/>
                  </a:moveTo>
                  <a:lnTo>
                    <a:pt x="8077200" y="0"/>
                  </a:lnTo>
                  <a:lnTo>
                    <a:pt x="8077200" y="1026720"/>
                  </a:lnTo>
                  <a:lnTo>
                    <a:pt x="0" y="1026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39370" rIns="220472" bIns="39370" spcCol="1270"/>
            <a:lstStyle/>
            <a:p>
              <a:pPr marL="228585" lvl="1" indent="-228585" defTabSz="106673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ACCBF9">
                    <a:lumMod val="50000"/>
                  </a:srgbClr>
                </a:buClr>
                <a:buFontTx/>
                <a:buChar char="••"/>
                <a:defRPr/>
              </a:pPr>
              <a:r>
                <a:rPr lang="en-CA" sz="2000" dirty="0">
                  <a:solidFill>
                    <a:srgbClr val="002060"/>
                  </a:solidFill>
                  <a:latin typeface="Times New Roman"/>
                </a:rPr>
                <a:t>Sophisticated algorithms ensure that multiple users can access the database concurrently without compromising its integrity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33400" y="3419530"/>
              <a:ext cx="8077200" cy="725413"/>
            </a:xfrm>
            <a:custGeom>
              <a:avLst/>
              <a:gdLst>
                <a:gd name="connsiteX0" fmla="*/ 0 w 8077200"/>
                <a:gd name="connsiteY0" fmla="*/ 120902 h 725399"/>
                <a:gd name="connsiteX1" fmla="*/ 120902 w 8077200"/>
                <a:gd name="connsiteY1" fmla="*/ 0 h 725399"/>
                <a:gd name="connsiteX2" fmla="*/ 7956298 w 8077200"/>
                <a:gd name="connsiteY2" fmla="*/ 0 h 725399"/>
                <a:gd name="connsiteX3" fmla="*/ 8077200 w 8077200"/>
                <a:gd name="connsiteY3" fmla="*/ 120902 h 725399"/>
                <a:gd name="connsiteX4" fmla="*/ 8077200 w 8077200"/>
                <a:gd name="connsiteY4" fmla="*/ 604497 h 725399"/>
                <a:gd name="connsiteX5" fmla="*/ 7956298 w 8077200"/>
                <a:gd name="connsiteY5" fmla="*/ 725399 h 725399"/>
                <a:gd name="connsiteX6" fmla="*/ 120902 w 8077200"/>
                <a:gd name="connsiteY6" fmla="*/ 725399 h 725399"/>
                <a:gd name="connsiteX7" fmla="*/ 0 w 8077200"/>
                <a:gd name="connsiteY7" fmla="*/ 604497 h 725399"/>
                <a:gd name="connsiteX8" fmla="*/ 0 w 8077200"/>
                <a:gd name="connsiteY8" fmla="*/ 120902 h 7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725399">
                  <a:moveTo>
                    <a:pt x="0" y="120902"/>
                  </a:moveTo>
                  <a:cubicBezTo>
                    <a:pt x="0" y="54130"/>
                    <a:pt x="54130" y="0"/>
                    <a:pt x="120902" y="0"/>
                  </a:cubicBezTo>
                  <a:lnTo>
                    <a:pt x="7956298" y="0"/>
                  </a:lnTo>
                  <a:cubicBezTo>
                    <a:pt x="8023070" y="0"/>
                    <a:pt x="8077200" y="54130"/>
                    <a:pt x="8077200" y="120902"/>
                  </a:cubicBezTo>
                  <a:lnTo>
                    <a:pt x="8077200" y="604497"/>
                  </a:lnTo>
                  <a:cubicBezTo>
                    <a:pt x="8077200" y="671269"/>
                    <a:pt x="8023070" y="725399"/>
                    <a:pt x="7956298" y="725399"/>
                  </a:cubicBezTo>
                  <a:lnTo>
                    <a:pt x="120902" y="725399"/>
                  </a:lnTo>
                  <a:cubicBezTo>
                    <a:pt x="54130" y="725399"/>
                    <a:pt x="0" y="671269"/>
                    <a:pt x="0" y="604497"/>
                  </a:cubicBezTo>
                  <a:lnTo>
                    <a:pt x="0" y="120902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53521" tIns="153521" rIns="153521" bIns="153521" spcCol="1270" anchor="ctr"/>
            <a:lstStyle/>
            <a:p>
              <a:pPr defTabSz="137786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800" dirty="0">
                  <a:solidFill>
                    <a:srgbClr val="002060"/>
                  </a:solidFill>
                  <a:latin typeface="Times New Roman"/>
                </a:rPr>
                <a:t>Backup and recovery management</a:t>
              </a:r>
              <a:endParaRPr lang="en-CA" sz="2800" dirty="0">
                <a:solidFill>
                  <a:srgbClr val="002060"/>
                </a:solidFill>
                <a:latin typeface="Times New Roman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3400" y="4359234"/>
              <a:ext cx="7924800" cy="514297"/>
            </a:xfrm>
            <a:custGeom>
              <a:avLst/>
              <a:gdLst>
                <a:gd name="connsiteX0" fmla="*/ 0 w 8077200"/>
                <a:gd name="connsiteY0" fmla="*/ 0 h 721912"/>
                <a:gd name="connsiteX1" fmla="*/ 8077200 w 8077200"/>
                <a:gd name="connsiteY1" fmla="*/ 0 h 721912"/>
                <a:gd name="connsiteX2" fmla="*/ 8077200 w 8077200"/>
                <a:gd name="connsiteY2" fmla="*/ 721912 h 721912"/>
                <a:gd name="connsiteX3" fmla="*/ 0 w 8077200"/>
                <a:gd name="connsiteY3" fmla="*/ 721912 h 721912"/>
                <a:gd name="connsiteX4" fmla="*/ 0 w 8077200"/>
                <a:gd name="connsiteY4" fmla="*/ 0 h 72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721912">
                  <a:moveTo>
                    <a:pt x="0" y="0"/>
                  </a:moveTo>
                  <a:lnTo>
                    <a:pt x="8077200" y="0"/>
                  </a:lnTo>
                  <a:lnTo>
                    <a:pt x="8077200" y="721912"/>
                  </a:lnTo>
                  <a:lnTo>
                    <a:pt x="0" y="7219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39370" rIns="220472" bIns="39370" spcCol="1270"/>
            <a:lstStyle/>
            <a:p>
              <a:pPr marL="228585" lvl="1" indent="-228585" defTabSz="106673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ACCBF9">
                    <a:lumMod val="50000"/>
                  </a:srgbClr>
                </a:buClr>
                <a:buFontTx/>
                <a:buChar char="••"/>
                <a:defRPr/>
              </a:pPr>
              <a:r>
                <a:rPr lang="en-CA" sz="2000" dirty="0">
                  <a:solidFill>
                    <a:srgbClr val="002060"/>
                  </a:solidFill>
                  <a:latin typeface="Times New Roman"/>
                </a:rPr>
                <a:t>Enables recovery of the database after a failure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33400" y="4876705"/>
              <a:ext cx="8077200" cy="725413"/>
            </a:xfrm>
            <a:custGeom>
              <a:avLst/>
              <a:gdLst>
                <a:gd name="connsiteX0" fmla="*/ 0 w 8077200"/>
                <a:gd name="connsiteY0" fmla="*/ 120902 h 725399"/>
                <a:gd name="connsiteX1" fmla="*/ 120902 w 8077200"/>
                <a:gd name="connsiteY1" fmla="*/ 0 h 725399"/>
                <a:gd name="connsiteX2" fmla="*/ 7956298 w 8077200"/>
                <a:gd name="connsiteY2" fmla="*/ 0 h 725399"/>
                <a:gd name="connsiteX3" fmla="*/ 8077200 w 8077200"/>
                <a:gd name="connsiteY3" fmla="*/ 120902 h 725399"/>
                <a:gd name="connsiteX4" fmla="*/ 8077200 w 8077200"/>
                <a:gd name="connsiteY4" fmla="*/ 604497 h 725399"/>
                <a:gd name="connsiteX5" fmla="*/ 7956298 w 8077200"/>
                <a:gd name="connsiteY5" fmla="*/ 725399 h 725399"/>
                <a:gd name="connsiteX6" fmla="*/ 120902 w 8077200"/>
                <a:gd name="connsiteY6" fmla="*/ 725399 h 725399"/>
                <a:gd name="connsiteX7" fmla="*/ 0 w 8077200"/>
                <a:gd name="connsiteY7" fmla="*/ 604497 h 725399"/>
                <a:gd name="connsiteX8" fmla="*/ 0 w 8077200"/>
                <a:gd name="connsiteY8" fmla="*/ 120902 h 7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725399">
                  <a:moveTo>
                    <a:pt x="0" y="120902"/>
                  </a:moveTo>
                  <a:cubicBezTo>
                    <a:pt x="0" y="54130"/>
                    <a:pt x="54130" y="0"/>
                    <a:pt x="120902" y="0"/>
                  </a:cubicBezTo>
                  <a:lnTo>
                    <a:pt x="7956298" y="0"/>
                  </a:lnTo>
                  <a:cubicBezTo>
                    <a:pt x="8023070" y="0"/>
                    <a:pt x="8077200" y="54130"/>
                    <a:pt x="8077200" y="120902"/>
                  </a:cubicBezTo>
                  <a:lnTo>
                    <a:pt x="8077200" y="604497"/>
                  </a:lnTo>
                  <a:cubicBezTo>
                    <a:pt x="8077200" y="671269"/>
                    <a:pt x="8023070" y="725399"/>
                    <a:pt x="7956298" y="725399"/>
                  </a:cubicBezTo>
                  <a:lnTo>
                    <a:pt x="120902" y="725399"/>
                  </a:lnTo>
                  <a:cubicBezTo>
                    <a:pt x="54130" y="725399"/>
                    <a:pt x="0" y="671269"/>
                    <a:pt x="0" y="604497"/>
                  </a:cubicBezTo>
                  <a:lnTo>
                    <a:pt x="0" y="120902"/>
                  </a:ln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153521" tIns="153521" rIns="153521" bIns="153521" spcCol="1270" anchor="ctr"/>
            <a:lstStyle/>
            <a:p>
              <a:pPr defTabSz="137786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800" dirty="0">
                  <a:solidFill>
                    <a:srgbClr val="002060"/>
                  </a:solidFill>
                  <a:latin typeface="Times New Roman"/>
                </a:rPr>
                <a:t>Data integrity management </a:t>
              </a:r>
              <a:endParaRPr lang="en-CA" sz="2800" dirty="0">
                <a:solidFill>
                  <a:srgbClr val="002060"/>
                </a:solidFill>
                <a:latin typeface="Times New Roman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33400" y="5806885"/>
              <a:ext cx="7924800" cy="365087"/>
            </a:xfrm>
            <a:custGeom>
              <a:avLst/>
              <a:gdLst>
                <a:gd name="connsiteX0" fmla="*/ 0 w 8077200"/>
                <a:gd name="connsiteY0" fmla="*/ 0 h 513360"/>
                <a:gd name="connsiteX1" fmla="*/ 8077200 w 8077200"/>
                <a:gd name="connsiteY1" fmla="*/ 0 h 513360"/>
                <a:gd name="connsiteX2" fmla="*/ 8077200 w 8077200"/>
                <a:gd name="connsiteY2" fmla="*/ 513360 h 513360"/>
                <a:gd name="connsiteX3" fmla="*/ 0 w 8077200"/>
                <a:gd name="connsiteY3" fmla="*/ 513360 h 513360"/>
                <a:gd name="connsiteX4" fmla="*/ 0 w 8077200"/>
                <a:gd name="connsiteY4" fmla="*/ 0 h 5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513360">
                  <a:moveTo>
                    <a:pt x="0" y="0"/>
                  </a:moveTo>
                  <a:lnTo>
                    <a:pt x="8077200" y="0"/>
                  </a:lnTo>
                  <a:lnTo>
                    <a:pt x="8077200" y="513360"/>
                  </a:lnTo>
                  <a:lnTo>
                    <a:pt x="0" y="5133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39370" rIns="220472" bIns="39370" spcCol="1270"/>
            <a:lstStyle/>
            <a:p>
              <a:pPr marL="228585" lvl="1" indent="-228585" defTabSz="106673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ACCBF9">
                    <a:lumMod val="50000"/>
                  </a:srgbClr>
                </a:buClr>
                <a:buFontTx/>
                <a:buChar char="••"/>
                <a:defRPr/>
              </a:pPr>
              <a:r>
                <a:rPr lang="en-US" sz="2000" dirty="0">
                  <a:solidFill>
                    <a:srgbClr val="002060"/>
                  </a:solidFill>
                  <a:latin typeface="Times New Roman"/>
                </a:rPr>
                <a:t>Minimizes redundancy and maximizes consistency</a:t>
              </a:r>
              <a:endParaRPr lang="en-CA" sz="2000" dirty="0">
                <a:solidFill>
                  <a:srgbClr val="002060"/>
                </a:solidFill>
                <a:latin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86" dirty="0">
                <a:ea typeface="ＭＳ Ｐゴシック" charset="-128"/>
              </a:rPr>
              <a:t>DBMS Functions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defTabSz="979688" fontAlgn="base">
              <a:spcBef>
                <a:spcPct val="0"/>
              </a:spcBef>
              <a:spcAft>
                <a:spcPct val="0"/>
              </a:spcAft>
            </a:pPr>
            <a:fld id="{0989C66C-8DD7-43D8-ACBA-D06F263B976A}" type="slidenum">
              <a:rPr lang="en-US" altLang="en-US">
                <a:solidFill>
                  <a:prstClr val="black"/>
                </a:solidFill>
              </a:rPr>
              <a:pPr defTabSz="979688"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en-US">
              <a:solidFill>
                <a:prstClr val="black"/>
              </a:solidFill>
            </a:endParaRPr>
          </a:p>
        </p:txBody>
      </p: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533400" y="1676402"/>
            <a:ext cx="8305800" cy="4335463"/>
            <a:chOff x="533400" y="1680900"/>
            <a:chExt cx="8077200" cy="4326872"/>
          </a:xfrm>
        </p:grpSpPr>
        <p:sp>
          <p:nvSpPr>
            <p:cNvPr id="8" name="Freeform 7"/>
            <p:cNvSpPr/>
            <p:nvPr/>
          </p:nvSpPr>
          <p:spPr>
            <a:xfrm>
              <a:off x="533400" y="1680900"/>
              <a:ext cx="8077200" cy="936354"/>
            </a:xfrm>
            <a:custGeom>
              <a:avLst/>
              <a:gdLst>
                <a:gd name="connsiteX0" fmla="*/ 0 w 8077200"/>
                <a:gd name="connsiteY0" fmla="*/ 156003 h 936000"/>
                <a:gd name="connsiteX1" fmla="*/ 156003 w 8077200"/>
                <a:gd name="connsiteY1" fmla="*/ 0 h 936000"/>
                <a:gd name="connsiteX2" fmla="*/ 7921197 w 8077200"/>
                <a:gd name="connsiteY2" fmla="*/ 0 h 936000"/>
                <a:gd name="connsiteX3" fmla="*/ 8077200 w 8077200"/>
                <a:gd name="connsiteY3" fmla="*/ 156003 h 936000"/>
                <a:gd name="connsiteX4" fmla="*/ 8077200 w 8077200"/>
                <a:gd name="connsiteY4" fmla="*/ 779997 h 936000"/>
                <a:gd name="connsiteX5" fmla="*/ 7921197 w 8077200"/>
                <a:gd name="connsiteY5" fmla="*/ 936000 h 936000"/>
                <a:gd name="connsiteX6" fmla="*/ 156003 w 8077200"/>
                <a:gd name="connsiteY6" fmla="*/ 936000 h 936000"/>
                <a:gd name="connsiteX7" fmla="*/ 0 w 8077200"/>
                <a:gd name="connsiteY7" fmla="*/ 779997 h 936000"/>
                <a:gd name="connsiteX8" fmla="*/ 0 w 8077200"/>
                <a:gd name="connsiteY8" fmla="*/ 156003 h 9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936000">
                  <a:moveTo>
                    <a:pt x="0" y="156003"/>
                  </a:moveTo>
                  <a:cubicBezTo>
                    <a:pt x="0" y="69845"/>
                    <a:pt x="69845" y="0"/>
                    <a:pt x="156003" y="0"/>
                  </a:cubicBezTo>
                  <a:lnTo>
                    <a:pt x="7921197" y="0"/>
                  </a:lnTo>
                  <a:cubicBezTo>
                    <a:pt x="8007355" y="0"/>
                    <a:pt x="8077200" y="69845"/>
                    <a:pt x="8077200" y="156003"/>
                  </a:cubicBezTo>
                  <a:lnTo>
                    <a:pt x="8077200" y="779997"/>
                  </a:lnTo>
                  <a:cubicBezTo>
                    <a:pt x="8077200" y="866155"/>
                    <a:pt x="8007355" y="936000"/>
                    <a:pt x="7921197" y="936000"/>
                  </a:cubicBezTo>
                  <a:lnTo>
                    <a:pt x="156003" y="936000"/>
                  </a:lnTo>
                  <a:cubicBezTo>
                    <a:pt x="69845" y="936000"/>
                    <a:pt x="0" y="866155"/>
                    <a:pt x="0" y="779997"/>
                  </a:cubicBezTo>
                  <a:lnTo>
                    <a:pt x="0" y="156003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7132" tIns="137132" rIns="137132" bIns="137132" spcCol="1270" anchor="ctr"/>
            <a:lstStyle/>
            <a:p>
              <a:pPr defTabSz="106673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CA" sz="2400" dirty="0">
                  <a:solidFill>
                    <a:srgbClr val="002060"/>
                  </a:solidFill>
                  <a:latin typeface="Times New Roman"/>
                </a:rPr>
                <a:t>Database access languages and application programming interfaces 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33400" y="2669537"/>
              <a:ext cx="8077200" cy="1444931"/>
            </a:xfrm>
            <a:custGeom>
              <a:avLst/>
              <a:gdLst>
                <a:gd name="connsiteX0" fmla="*/ 0 w 8077200"/>
                <a:gd name="connsiteY0" fmla="*/ 0 h 1863000"/>
                <a:gd name="connsiteX1" fmla="*/ 8077200 w 8077200"/>
                <a:gd name="connsiteY1" fmla="*/ 0 h 1863000"/>
                <a:gd name="connsiteX2" fmla="*/ 8077200 w 8077200"/>
                <a:gd name="connsiteY2" fmla="*/ 1863000 h 1863000"/>
                <a:gd name="connsiteX3" fmla="*/ 0 w 8077200"/>
                <a:gd name="connsiteY3" fmla="*/ 1863000 h 1863000"/>
                <a:gd name="connsiteX4" fmla="*/ 0 w 8077200"/>
                <a:gd name="connsiteY4" fmla="*/ 0 h 186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1863000">
                  <a:moveTo>
                    <a:pt x="0" y="0"/>
                  </a:moveTo>
                  <a:lnTo>
                    <a:pt x="8077200" y="0"/>
                  </a:lnTo>
                  <a:lnTo>
                    <a:pt x="8077200" y="1863000"/>
                  </a:lnTo>
                  <a:lnTo>
                    <a:pt x="0" y="1863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7940" rIns="156464" bIns="27940" spcCol="1270"/>
            <a:lstStyle/>
            <a:p>
              <a:pPr marL="228585" lvl="1" indent="-228585" defTabSz="977839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ACCBF9">
                    <a:lumMod val="50000"/>
                  </a:srgbClr>
                </a:buClr>
                <a:buFontTx/>
                <a:buChar char="••"/>
                <a:defRPr/>
              </a:pPr>
              <a:r>
                <a:rPr lang="en-CA" sz="2000" b="1" dirty="0">
                  <a:solidFill>
                    <a:srgbClr val="002060"/>
                  </a:solidFill>
                  <a:latin typeface="Times New Roman"/>
                </a:rPr>
                <a:t>Query language</a:t>
              </a:r>
              <a:r>
                <a:rPr lang="en-CA" sz="2000" dirty="0">
                  <a:solidFill>
                    <a:srgbClr val="002060"/>
                  </a:solidFill>
                  <a:latin typeface="Times New Roman"/>
                </a:rPr>
                <a:t>: Lets the user specify what must be done without having to specify how </a:t>
              </a:r>
            </a:p>
            <a:p>
              <a:pPr marL="228585" lvl="1" indent="-228585" defTabSz="977839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ACCBF9">
                    <a:lumMod val="50000"/>
                  </a:srgbClr>
                </a:buClr>
                <a:buFontTx/>
                <a:buChar char="••"/>
                <a:defRPr/>
              </a:pPr>
              <a:r>
                <a:rPr lang="en-CA" sz="2000" b="1" dirty="0">
                  <a:solidFill>
                    <a:srgbClr val="002060"/>
                  </a:solidFill>
                  <a:latin typeface="Times New Roman"/>
                </a:rPr>
                <a:t>Structured Query Language (SQL)</a:t>
              </a:r>
              <a:r>
                <a:rPr lang="en-CA" sz="2000" dirty="0">
                  <a:solidFill>
                    <a:srgbClr val="002060"/>
                  </a:solidFill>
                  <a:latin typeface="Times New Roman"/>
                </a:rPr>
                <a:t>:</a:t>
              </a:r>
              <a:r>
                <a:rPr lang="en-CA" sz="2000" b="1" dirty="0">
                  <a:solidFill>
                    <a:srgbClr val="002060"/>
                  </a:solidFill>
                  <a:latin typeface="Times New Roman"/>
                </a:rPr>
                <a:t> </a:t>
              </a:r>
              <a:r>
                <a:rPr lang="en-CA" sz="2000" dirty="0">
                  <a:solidFill>
                    <a:srgbClr val="002060"/>
                  </a:solidFill>
                  <a:latin typeface="Times New Roman"/>
                </a:rPr>
                <a:t>De facto query language and data access standard supported by the majority of DBMS vendors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33400" y="4038419"/>
              <a:ext cx="8077200" cy="936354"/>
            </a:xfrm>
            <a:custGeom>
              <a:avLst/>
              <a:gdLst>
                <a:gd name="connsiteX0" fmla="*/ 0 w 8077200"/>
                <a:gd name="connsiteY0" fmla="*/ 156003 h 936000"/>
                <a:gd name="connsiteX1" fmla="*/ 156003 w 8077200"/>
                <a:gd name="connsiteY1" fmla="*/ 0 h 936000"/>
                <a:gd name="connsiteX2" fmla="*/ 7921197 w 8077200"/>
                <a:gd name="connsiteY2" fmla="*/ 0 h 936000"/>
                <a:gd name="connsiteX3" fmla="*/ 8077200 w 8077200"/>
                <a:gd name="connsiteY3" fmla="*/ 156003 h 936000"/>
                <a:gd name="connsiteX4" fmla="*/ 8077200 w 8077200"/>
                <a:gd name="connsiteY4" fmla="*/ 779997 h 936000"/>
                <a:gd name="connsiteX5" fmla="*/ 7921197 w 8077200"/>
                <a:gd name="connsiteY5" fmla="*/ 936000 h 936000"/>
                <a:gd name="connsiteX6" fmla="*/ 156003 w 8077200"/>
                <a:gd name="connsiteY6" fmla="*/ 936000 h 936000"/>
                <a:gd name="connsiteX7" fmla="*/ 0 w 8077200"/>
                <a:gd name="connsiteY7" fmla="*/ 779997 h 936000"/>
                <a:gd name="connsiteX8" fmla="*/ 0 w 8077200"/>
                <a:gd name="connsiteY8" fmla="*/ 156003 h 9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936000">
                  <a:moveTo>
                    <a:pt x="0" y="156003"/>
                  </a:moveTo>
                  <a:cubicBezTo>
                    <a:pt x="0" y="69845"/>
                    <a:pt x="69845" y="0"/>
                    <a:pt x="156003" y="0"/>
                  </a:cubicBezTo>
                  <a:lnTo>
                    <a:pt x="7921197" y="0"/>
                  </a:lnTo>
                  <a:cubicBezTo>
                    <a:pt x="8007355" y="0"/>
                    <a:pt x="8077200" y="69845"/>
                    <a:pt x="8077200" y="156003"/>
                  </a:cubicBezTo>
                  <a:lnTo>
                    <a:pt x="8077200" y="779997"/>
                  </a:lnTo>
                  <a:cubicBezTo>
                    <a:pt x="8077200" y="866155"/>
                    <a:pt x="8007355" y="936000"/>
                    <a:pt x="7921197" y="936000"/>
                  </a:cubicBezTo>
                  <a:lnTo>
                    <a:pt x="156003" y="936000"/>
                  </a:lnTo>
                  <a:cubicBezTo>
                    <a:pt x="69845" y="936000"/>
                    <a:pt x="0" y="866155"/>
                    <a:pt x="0" y="779997"/>
                  </a:cubicBezTo>
                  <a:lnTo>
                    <a:pt x="0" y="156003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37132" tIns="137132" rIns="137132" bIns="137132" spcCol="1270" anchor="ctr"/>
            <a:lstStyle/>
            <a:p>
              <a:pPr defTabSz="106673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400" dirty="0">
                  <a:solidFill>
                    <a:srgbClr val="002060"/>
                  </a:solidFill>
                  <a:latin typeface="Times New Roman"/>
                </a:rPr>
                <a:t>Database communication interfaces</a:t>
              </a:r>
              <a:endParaRPr lang="en-CA" sz="2400" dirty="0">
                <a:solidFill>
                  <a:srgbClr val="002060"/>
                </a:solidFill>
                <a:latin typeface="Times New Roman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3400" y="5179154"/>
              <a:ext cx="8077200" cy="828618"/>
            </a:xfrm>
            <a:custGeom>
              <a:avLst/>
              <a:gdLst>
                <a:gd name="connsiteX0" fmla="*/ 0 w 8077200"/>
                <a:gd name="connsiteY0" fmla="*/ 0 h 828000"/>
                <a:gd name="connsiteX1" fmla="*/ 8077200 w 8077200"/>
                <a:gd name="connsiteY1" fmla="*/ 0 h 828000"/>
                <a:gd name="connsiteX2" fmla="*/ 8077200 w 8077200"/>
                <a:gd name="connsiteY2" fmla="*/ 828000 h 828000"/>
                <a:gd name="connsiteX3" fmla="*/ 0 w 8077200"/>
                <a:gd name="connsiteY3" fmla="*/ 828000 h 828000"/>
                <a:gd name="connsiteX4" fmla="*/ 0 w 8077200"/>
                <a:gd name="connsiteY4" fmla="*/ 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828000">
                  <a:moveTo>
                    <a:pt x="0" y="0"/>
                  </a:moveTo>
                  <a:lnTo>
                    <a:pt x="8077200" y="0"/>
                  </a:lnTo>
                  <a:lnTo>
                    <a:pt x="8077200" y="828000"/>
                  </a:lnTo>
                  <a:lnTo>
                    <a:pt x="0" y="82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7940" rIns="156464" bIns="27940" spcCol="1270"/>
            <a:lstStyle/>
            <a:p>
              <a:pPr marL="228585" lvl="1" indent="-228585" defTabSz="977839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ACCBF9">
                    <a:lumMod val="50000"/>
                  </a:srgbClr>
                </a:buClr>
                <a:buFontTx/>
                <a:buChar char="••"/>
                <a:defRPr/>
              </a:pPr>
              <a:r>
                <a:rPr lang="en-US" sz="2200" dirty="0">
                  <a:solidFill>
                    <a:srgbClr val="002060"/>
                  </a:solidFill>
                  <a:latin typeface="Times New Roman"/>
                </a:rPr>
                <a:t>Accept end-user requests via multiple, different network environments </a:t>
              </a:r>
              <a:r>
                <a:rPr lang="en-CA" sz="2200" dirty="0">
                  <a:solidFill>
                    <a:srgbClr val="002060"/>
                  </a:solidFill>
                  <a:latin typeface="Times New Roman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64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86" dirty="0">
                <a:ea typeface="ＭＳ Ｐゴシック" charset="-128"/>
              </a:rPr>
              <a:t>Disadvantages of Database Systems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defTabSz="979688" fontAlgn="base">
              <a:spcBef>
                <a:spcPct val="0"/>
              </a:spcBef>
              <a:spcAft>
                <a:spcPct val="0"/>
              </a:spcAft>
            </a:pPr>
            <a:fld id="{0F565514-06D3-457B-A9F7-BEEF58F14CCA}" type="slidenum">
              <a:rPr lang="en-US" altLang="en-US">
                <a:solidFill>
                  <a:prstClr val="black"/>
                </a:solidFill>
              </a:rPr>
              <a:pPr defTabSz="979688"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en-US">
              <a:solidFill>
                <a:prstClr val="black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533400" y="1676400"/>
          <a:ext cx="8077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44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3" y="85097"/>
            <a:ext cx="9022814" cy="66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9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762000" y="1143001"/>
            <a:ext cx="7680960" cy="99864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charset="-128"/>
              </a:rPr>
              <a:t>Table 1.3 - Database Career Opportunities</a:t>
            </a:r>
            <a:br>
              <a:rPr lang="en-US" altLang="en-US" dirty="0">
                <a:ea typeface="ＭＳ Ｐゴシック" charset="-128"/>
              </a:rPr>
            </a:br>
            <a:endParaRPr lang="en-US" altLang="en-US" dirty="0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0284053-89B0-45A1-BEB9-FAB558213BC2}" type="slidenum">
              <a:rPr lang="en-US" altLang="en-US"/>
              <a:pPr/>
              <a:t>40</a:t>
            </a:fld>
            <a:endParaRPr lang="en-US" alt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33601"/>
            <a:ext cx="6400800" cy="3962139"/>
          </a:xfrm>
          <a:prstGeom prst="rect">
            <a:avLst/>
          </a:prstGeom>
        </p:spPr>
      </p:pic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86800" y="6344920"/>
            <a:ext cx="457200" cy="28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1pPr>
            <a:lvl2pPr marL="693395" indent="-266690" algn="l" rtl="0" eaLnBrk="0" fontAlgn="base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2pPr>
            <a:lvl3pPr marL="1066762" indent="-213352" algn="l" rtl="0" eaLnBrk="0" fontAlgn="base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493467" indent="-213352" algn="l" rtl="0" eaLnBrk="0" fontAlgn="base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1920171" indent="-213352" algn="l" rtl="0" eaLnBrk="0" fontAlgn="base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346876" indent="-213352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6pPr>
            <a:lvl7pPr marL="2773581" indent="-213352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7pPr>
            <a:lvl8pPr marL="3200286" indent="-213352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8pPr>
            <a:lvl9pPr marL="3626990" indent="-213352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en-US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1055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vs.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Data, Information, Knowledge</a:t>
            </a:r>
          </a:p>
          <a:p>
            <a:pPr lvl="1"/>
            <a:r>
              <a:rPr lang="en-US" dirty="0" smtClean="0"/>
              <a:t>Data (raw facts)</a:t>
            </a:r>
          </a:p>
          <a:p>
            <a:pPr lvl="1"/>
            <a:r>
              <a:rPr lang="en-US" dirty="0" smtClean="0"/>
              <a:t>Information (processed data with meaning) </a:t>
            </a:r>
          </a:p>
          <a:p>
            <a:pPr lvl="1"/>
            <a:r>
              <a:rPr lang="en-US" dirty="0" smtClean="0"/>
              <a:t>Knowledge (the body of information and facts about a specific subject)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I have access to data, so I can check the last name of customer with ID 10001</a:t>
            </a:r>
          </a:p>
          <a:p>
            <a:pPr lvl="1"/>
            <a:r>
              <a:rPr lang="en-US" dirty="0" smtClean="0"/>
              <a:t>I have access to information: I can find the customer who has paid the most among all services in year 2015.</a:t>
            </a:r>
          </a:p>
          <a:p>
            <a:pPr lvl="1"/>
            <a:r>
              <a:rPr lang="en-US" dirty="0" smtClean="0"/>
              <a:t>I can extract knowledge: by applying data analytics, I can find correlations between products and use these correlations for recommendation.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4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>
          <a:xfrm>
            <a:off x="408214" y="816430"/>
            <a:ext cx="8382000" cy="1069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400" b="1" dirty="0">
                <a:solidFill>
                  <a:srgbClr val="C00000"/>
                </a:solidFill>
                <a:latin typeface="+mj-lt"/>
                <a:cs typeface="+mj-cs"/>
              </a:rPr>
              <a:t>Data versus Information</a:t>
            </a:r>
          </a:p>
        </p:txBody>
      </p:sp>
      <p:sp>
        <p:nvSpPr>
          <p:cNvPr id="5123" name="Text Placeholder 6"/>
          <p:cNvSpPr>
            <a:spLocks noGrp="1"/>
          </p:cNvSpPr>
          <p:nvPr>
            <p:ph type="body" idx="1"/>
          </p:nvPr>
        </p:nvSpPr>
        <p:spPr>
          <a:xfrm>
            <a:off x="326573" y="1959429"/>
            <a:ext cx="4041775" cy="457200"/>
          </a:xfrm>
          <a:solidFill>
            <a:schemeClr val="accent3">
              <a:lumMod val="50000"/>
              <a:alpha val="25000"/>
            </a:schemeClr>
          </a:solidFill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  <a:ea typeface="ＭＳ Ｐゴシック" charset="-128"/>
              </a:rPr>
              <a:t>Data</a:t>
            </a:r>
          </a:p>
        </p:txBody>
      </p:sp>
      <p:sp>
        <p:nvSpPr>
          <p:cNvPr id="5125" name="Text Placeholder 8"/>
          <p:cNvSpPr>
            <a:spLocks noGrp="1"/>
          </p:cNvSpPr>
          <p:nvPr>
            <p:ph type="body" sz="half" idx="3"/>
          </p:nvPr>
        </p:nvSpPr>
        <p:spPr>
          <a:xfrm>
            <a:off x="4735287" y="1959429"/>
            <a:ext cx="4041775" cy="457200"/>
          </a:xfrm>
          <a:solidFill>
            <a:schemeClr val="accent3">
              <a:lumMod val="50000"/>
              <a:alpha val="25000"/>
            </a:schemeClr>
          </a:solidFill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 smtClean="0">
                <a:solidFill>
                  <a:srgbClr val="002060"/>
                </a:solidFill>
                <a:ea typeface="ＭＳ Ｐゴシック" charset="-128"/>
              </a:rPr>
              <a:t>Information</a:t>
            </a:r>
          </a:p>
        </p:txBody>
      </p:sp>
      <p:sp>
        <p:nvSpPr>
          <p:cNvPr id="16389" name="Content Placeholder 7"/>
          <p:cNvSpPr>
            <a:spLocks noGrp="1"/>
          </p:cNvSpPr>
          <p:nvPr>
            <p:ph sz="quarter" idx="2"/>
          </p:nvPr>
        </p:nvSpPr>
        <p:spPr>
          <a:xfrm>
            <a:off x="381002" y="2708275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sz="2143" dirty="0">
                <a:solidFill>
                  <a:srgbClr val="002060"/>
                </a:solidFill>
                <a:ea typeface="ＭＳ Ｐゴシック" charset="-128"/>
              </a:rPr>
              <a:t>Raw facts  </a:t>
            </a:r>
          </a:p>
          <a:p>
            <a:pPr lvl="1" eaLnBrk="1" hangingPunct="1"/>
            <a:r>
              <a:rPr lang="en-US" altLang="en-US" sz="2143" dirty="0">
                <a:solidFill>
                  <a:srgbClr val="002060"/>
                </a:solidFill>
              </a:rPr>
              <a:t>Have not </a:t>
            </a:r>
            <a:r>
              <a:rPr lang="en-CA" altLang="en-US" sz="2143" dirty="0">
                <a:solidFill>
                  <a:srgbClr val="002060"/>
                </a:solidFill>
              </a:rPr>
              <a:t>yet been processed to reveal their meaning to the end user</a:t>
            </a:r>
          </a:p>
          <a:p>
            <a:pPr eaLnBrk="1" hangingPunct="1"/>
            <a:r>
              <a:rPr lang="en-US" altLang="en-US" sz="2143" dirty="0">
                <a:solidFill>
                  <a:srgbClr val="002060"/>
                </a:solidFill>
                <a:ea typeface="ＭＳ Ｐゴシック" charset="-128"/>
              </a:rPr>
              <a:t>Building blocks of information</a:t>
            </a:r>
          </a:p>
          <a:p>
            <a:pPr eaLnBrk="1" hangingPunct="1"/>
            <a:r>
              <a:rPr lang="en-US" altLang="en-US" sz="2143" b="1" dirty="0">
                <a:solidFill>
                  <a:srgbClr val="002060"/>
                </a:solidFill>
                <a:ea typeface="ＭＳ Ｐゴシック" charset="-128"/>
              </a:rPr>
              <a:t>Data management </a:t>
            </a:r>
          </a:p>
          <a:p>
            <a:pPr lvl="1" eaLnBrk="1" hangingPunct="1"/>
            <a:r>
              <a:rPr lang="en-CA" altLang="en-US" sz="2143" dirty="0">
                <a:solidFill>
                  <a:srgbClr val="002060"/>
                </a:solidFill>
              </a:rPr>
              <a:t>Generation, storage, and retrieval of data </a:t>
            </a:r>
            <a:endParaRPr lang="en-US" altLang="en-US" sz="2143" dirty="0">
              <a:solidFill>
                <a:srgbClr val="002060"/>
              </a:solidFill>
            </a:endParaRPr>
          </a:p>
          <a:p>
            <a:pPr eaLnBrk="1" hangingPunct="1"/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16390" name="Content Placeholder 9"/>
          <p:cNvSpPr>
            <a:spLocks noGrp="1"/>
          </p:cNvSpPr>
          <p:nvPr>
            <p:ph sz="quarter" idx="4"/>
          </p:nvPr>
        </p:nvSpPr>
        <p:spPr>
          <a:xfrm>
            <a:off x="4718052" y="2708275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sz="2143" dirty="0">
                <a:solidFill>
                  <a:srgbClr val="002060"/>
                </a:solidFill>
                <a:ea typeface="ＭＳ Ｐゴシック" charset="-128"/>
              </a:rPr>
              <a:t>Produced by processing raw data to reveal its meaning </a:t>
            </a:r>
          </a:p>
          <a:p>
            <a:pPr eaLnBrk="1" hangingPunct="1"/>
            <a:r>
              <a:rPr lang="en-CA" altLang="en-US" sz="2143" dirty="0">
                <a:solidFill>
                  <a:srgbClr val="002060"/>
                </a:solidFill>
                <a:ea typeface="ＭＳ Ｐゴシック" charset="-128"/>
              </a:rPr>
              <a:t>Requires context</a:t>
            </a:r>
          </a:p>
          <a:p>
            <a:pPr eaLnBrk="1" hangingPunct="1"/>
            <a:r>
              <a:rPr lang="en-CA" altLang="en-US" sz="2143" dirty="0">
                <a:solidFill>
                  <a:srgbClr val="002060"/>
                </a:solidFill>
                <a:ea typeface="ＭＳ Ｐゴシック" charset="-128"/>
              </a:rPr>
              <a:t>Bedrock of </a:t>
            </a:r>
            <a:r>
              <a:rPr lang="en-CA" altLang="en-US" sz="2143" b="1" dirty="0">
                <a:solidFill>
                  <a:srgbClr val="002060"/>
                </a:solidFill>
                <a:ea typeface="ＭＳ Ｐゴシック" charset="-128"/>
              </a:rPr>
              <a:t>knowledge </a:t>
            </a:r>
          </a:p>
          <a:p>
            <a:pPr eaLnBrk="1" hangingPunct="1"/>
            <a:r>
              <a:rPr lang="en-CA" altLang="en-US" sz="2143" dirty="0">
                <a:solidFill>
                  <a:srgbClr val="002060"/>
                </a:solidFill>
                <a:ea typeface="ＭＳ Ｐゴシック" charset="-128"/>
              </a:rPr>
              <a:t>Should be accurate, relevant, and timely to enable good decision making</a:t>
            </a:r>
            <a:endParaRPr lang="en-US" altLang="en-US" sz="2143" dirty="0">
              <a:solidFill>
                <a:srgbClr val="002060"/>
              </a:solidFill>
              <a:ea typeface="ＭＳ Ｐゴシック" charset="-128"/>
            </a:endParaRPr>
          </a:p>
        </p:txBody>
      </p:sp>
      <p:sp>
        <p:nvSpPr>
          <p:cNvPr id="1639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defTabSz="979688" fontAlgn="base">
              <a:spcBef>
                <a:spcPct val="0"/>
              </a:spcBef>
              <a:spcAft>
                <a:spcPct val="0"/>
              </a:spcAft>
            </a:pPr>
            <a:fld id="{2F912273-69DE-4BD7-8455-B57D791EF711}" type="slidenum">
              <a:rPr lang="en-US" altLang="en-US">
                <a:solidFill>
                  <a:prstClr val="black"/>
                </a:solidFill>
              </a:rPr>
              <a:pPr defTabSz="97968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9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&amp; Management Systems (DBMS)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Introducing the Database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Database: shared, integrated computer structure that stores a collection of: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End-user data: raw facts of interest to end user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Metadata: data about data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Provides description of data characteristics and relationships in data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Complements and expands value of data</a:t>
            </a:r>
          </a:p>
          <a:p>
            <a:r>
              <a:rPr lang="en-US" altLang="en-US" smtClean="0"/>
              <a:t>Database management system (DBMS): collection of programs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Manages structure and controls access to data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320A74-0C9E-4A87-BB14-3B1783535AC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4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mtClean="0">
                <a:solidFill>
                  <a:srgbClr val="222222"/>
                </a:solidFill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248436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Role and Advantages of the DBMS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DBMS is the </a:t>
            </a:r>
            <a:r>
              <a:rPr lang="en-US" altLang="en-US" dirty="0" smtClean="0">
                <a:solidFill>
                  <a:srgbClr val="FF0000"/>
                </a:solidFill>
              </a:rPr>
              <a:t>intermediary</a:t>
            </a:r>
            <a:r>
              <a:rPr lang="en-US" altLang="en-US" dirty="0" smtClean="0"/>
              <a:t> between the user and the database</a:t>
            </a:r>
          </a:p>
          <a:p>
            <a:r>
              <a:rPr lang="en-US" altLang="en-US" dirty="0" smtClean="0"/>
              <a:t>DBMS enables data to be </a:t>
            </a:r>
            <a:r>
              <a:rPr lang="en-US" altLang="en-US" dirty="0" smtClean="0">
                <a:solidFill>
                  <a:srgbClr val="FF0000"/>
                </a:solidFill>
              </a:rPr>
              <a:t>shared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DBMS integrates many </a:t>
            </a:r>
            <a:r>
              <a:rPr lang="en-US" altLang="en-US" dirty="0" smtClean="0">
                <a:solidFill>
                  <a:srgbClr val="FF0000"/>
                </a:solidFill>
              </a:rPr>
              <a:t>users’ views </a:t>
            </a:r>
            <a:r>
              <a:rPr lang="en-US" altLang="en-US" dirty="0" smtClean="0"/>
              <a:t>of the data</a:t>
            </a:r>
          </a:p>
          <a:p>
            <a:r>
              <a:rPr lang="en-US" altLang="en-US" dirty="0"/>
              <a:t>Receives and translates application requests into operations required to fulfill the requests</a:t>
            </a:r>
          </a:p>
          <a:p>
            <a:r>
              <a:rPr lang="en-US" altLang="en-US" dirty="0"/>
              <a:t>Hides database’s internal complexity from the application programs and users</a:t>
            </a:r>
          </a:p>
          <a:p>
            <a:endParaRPr lang="en-US" altLang="en-US" dirty="0" smtClean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29E697-D482-46E9-A74F-0EBE539387B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6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mtClean="0">
                <a:solidFill>
                  <a:srgbClr val="222222"/>
                </a:solidFill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238928160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E1F75E0-CAE0-4F20-97BF-5526288464A9}" vid="{87912D3B-A59B-4DB7-8B9B-52F7121AF90A}"/>
    </a:ext>
  </a:extLst>
</a:theme>
</file>

<file path=ppt/theme/theme2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2201</TotalTime>
  <Words>1611</Words>
  <Application>Microsoft Office PowerPoint</Application>
  <PresentationFormat>On-screen Show (4:3)</PresentationFormat>
  <Paragraphs>295</Paragraphs>
  <Slides>40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ＭＳ Ｐゴシック</vt:lpstr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Urban</vt:lpstr>
      <vt:lpstr>1_Urban</vt:lpstr>
      <vt:lpstr>PowerPoint Presentation</vt:lpstr>
      <vt:lpstr>Learning Objectives</vt:lpstr>
      <vt:lpstr>Why Databases?</vt:lpstr>
      <vt:lpstr>PowerPoint Presentation</vt:lpstr>
      <vt:lpstr>Data vs. Information</vt:lpstr>
      <vt:lpstr>Data versus Information</vt:lpstr>
      <vt:lpstr>Database &amp; Management Systems (DBMS)</vt:lpstr>
      <vt:lpstr>Introducing the Database</vt:lpstr>
      <vt:lpstr>Role and Advantages of the DBMS</vt:lpstr>
      <vt:lpstr>Figure 1.3 - The DBMS Manages the Interaction between the End User and the Database</vt:lpstr>
      <vt:lpstr>Role and Advantages of the DBMS (cont’d.)</vt:lpstr>
      <vt:lpstr>Types of Databases</vt:lpstr>
      <vt:lpstr>Types of Databases (cont’d.)</vt:lpstr>
      <vt:lpstr>Types of Databases (cont’d.)</vt:lpstr>
      <vt:lpstr>PowerPoint Presentation</vt:lpstr>
      <vt:lpstr>Before the Age of Databases?  File Systems!</vt:lpstr>
      <vt:lpstr>Before the Age of Databases? File Systems!</vt:lpstr>
      <vt:lpstr>PowerPoint Presentation</vt:lpstr>
      <vt:lpstr>Table 1.2 - Basic File Terminology</vt:lpstr>
      <vt:lpstr>Figure 1.8 - A Simple File System</vt:lpstr>
      <vt:lpstr>Before the Age of Databases? File Systems! (cont.)</vt:lpstr>
      <vt:lpstr>Evolution of File System Data Processing</vt:lpstr>
      <vt:lpstr>Problems with File System Data Processing</vt:lpstr>
      <vt:lpstr>More problems: (a) Structural and Data Dependence</vt:lpstr>
      <vt:lpstr>More problems: (b) Data Redundancy</vt:lpstr>
      <vt:lpstr>More problems: (c) Data Anomalies</vt:lpstr>
      <vt:lpstr>Data Anomalies</vt:lpstr>
      <vt:lpstr>Data Anomalies</vt:lpstr>
      <vt:lpstr>Data Anomalies</vt:lpstr>
      <vt:lpstr>Database Systems</vt:lpstr>
      <vt:lpstr>Figure 1.9 - Contrasting Database and File Systems</vt:lpstr>
      <vt:lpstr>The Database System Environment</vt:lpstr>
      <vt:lpstr>Figure 1.10 - The Database System Environment</vt:lpstr>
      <vt:lpstr>The Database System Environment</vt:lpstr>
      <vt:lpstr>DBMS Functions</vt:lpstr>
      <vt:lpstr>DBMS Functions</vt:lpstr>
      <vt:lpstr>DBMS Functions</vt:lpstr>
      <vt:lpstr>DBMS Functions</vt:lpstr>
      <vt:lpstr>Disadvantages of Database Systems</vt:lpstr>
      <vt:lpstr>Table 1.3 - Database Career Opportunities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BTD210 Database Design Principles</dc:title>
  <dc:creator>Vida Movahedi</dc:creator>
  <cp:lastModifiedBy>Mariam Daoud</cp:lastModifiedBy>
  <cp:revision>38</cp:revision>
  <dcterms:created xsi:type="dcterms:W3CDTF">2017-01-03T22:14:14Z</dcterms:created>
  <dcterms:modified xsi:type="dcterms:W3CDTF">2020-01-03T20:36:02Z</dcterms:modified>
</cp:coreProperties>
</file>