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9" r:id="rId8"/>
    <p:sldId id="276" r:id="rId9"/>
    <p:sldId id="262" r:id="rId10"/>
    <p:sldId id="277" r:id="rId11"/>
    <p:sldId id="278" r:id="rId12"/>
    <p:sldId id="267" r:id="rId13"/>
  </p:sldIdLst>
  <p:sldSz cx="9144000" cy="6858000" type="screen4x3"/>
  <p:notesSz cx="6858000" cy="9144000"/>
  <p:custShowLst>
    <p:custShow name="Custom Show 1" id="0">
      <p:sldLst>
        <p:sld r:id="rId1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50D"/>
    <a:srgbClr val="00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25B79-3A0C-457D-840C-36AD6984FCE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A0CD7-5301-4CA5-A67E-408354455F7B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Open source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B644FF6F-4815-4825-963C-028BEF9E015B}" type="parTrans" cxnId="{7F6348D5-F26A-42A3-9F09-1A8CC64AC808}">
      <dgm:prSet/>
      <dgm:spPr/>
      <dgm:t>
        <a:bodyPr/>
        <a:lstStyle/>
        <a:p>
          <a:endParaRPr lang="en-US"/>
        </a:p>
      </dgm:t>
    </dgm:pt>
    <dgm:pt modelId="{2AB18CE3-23FB-4910-B75B-43C5F8B76769}" type="sibTrans" cxnId="{7F6348D5-F26A-42A3-9F09-1A8CC64AC80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2DED07A-62F6-4F86-B256-0EEB480DC86B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Server-side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37A5C35C-2180-4713-AAF8-CEB71E188261}" type="parTrans" cxnId="{3E193E2C-1425-4144-805D-26C1E27F8E72}">
      <dgm:prSet/>
      <dgm:spPr/>
      <dgm:t>
        <a:bodyPr/>
        <a:lstStyle/>
        <a:p>
          <a:endParaRPr lang="en-US"/>
        </a:p>
      </dgm:t>
    </dgm:pt>
    <dgm:pt modelId="{8898AE8B-5CDA-46CB-8FA4-2071EC9C9A5B}" type="sibTrans" cxnId="{3E193E2C-1425-4144-805D-26C1E27F8E72}">
      <dgm:prSet/>
      <dgm:spPr/>
      <dgm:t>
        <a:bodyPr/>
        <a:lstStyle/>
        <a:p>
          <a:endParaRPr lang="en-US"/>
        </a:p>
      </dgm:t>
    </dgm:pt>
    <dgm:pt modelId="{B214BF73-1763-40CA-91AF-A5FFFB7875FF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Speed, Performance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074568DE-9DD8-406D-A37E-E8A86FA9E7B6}" type="parTrans" cxnId="{32E354E4-6EAA-4E72-BACE-CDEFC5FD9518}">
      <dgm:prSet/>
      <dgm:spPr/>
      <dgm:t>
        <a:bodyPr/>
        <a:lstStyle/>
        <a:p>
          <a:endParaRPr lang="en-US"/>
        </a:p>
      </dgm:t>
    </dgm:pt>
    <dgm:pt modelId="{50D72503-A0A5-48B5-8AAC-6EFB6F09C82B}" type="sibTrans" cxnId="{32E354E4-6EAA-4E72-BACE-CDEFC5FD9518}">
      <dgm:prSet/>
      <dgm:spPr/>
      <dgm:t>
        <a:bodyPr/>
        <a:lstStyle/>
        <a:p>
          <a:endParaRPr lang="en-US"/>
        </a:p>
      </dgm:t>
    </dgm:pt>
    <dgm:pt modelId="{07E3B345-24CD-432D-B365-E99C3BB6256A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Security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0155463E-72F1-470C-BDFC-FA0B8147AE34}" type="parTrans" cxnId="{5B443AC1-F541-48FE-BB11-50E0788B9C0D}">
      <dgm:prSet/>
      <dgm:spPr/>
      <dgm:t>
        <a:bodyPr/>
        <a:lstStyle/>
        <a:p>
          <a:endParaRPr lang="en-US"/>
        </a:p>
      </dgm:t>
    </dgm:pt>
    <dgm:pt modelId="{8D825FDF-7DC9-4AC5-AF3D-040F46B9F6B9}" type="sibTrans" cxnId="{5B443AC1-F541-48FE-BB11-50E0788B9C0D}">
      <dgm:prSet/>
      <dgm:spPr/>
      <dgm:t>
        <a:bodyPr/>
        <a:lstStyle/>
        <a:p>
          <a:endParaRPr lang="en-US"/>
        </a:p>
      </dgm:t>
    </dgm:pt>
    <dgm:pt modelId="{3448568F-CEC3-4643-8999-0C303E622E20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Easy deployment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3C99B43C-EE8D-4A32-A86F-E8CA00B204AB}" type="parTrans" cxnId="{C473B870-041F-43C7-982F-8E0AF9EA34CD}">
      <dgm:prSet/>
      <dgm:spPr/>
      <dgm:t>
        <a:bodyPr/>
        <a:lstStyle/>
        <a:p>
          <a:endParaRPr lang="en-US"/>
        </a:p>
      </dgm:t>
    </dgm:pt>
    <dgm:pt modelId="{6203E449-56F6-4FCC-A5F0-F871C0B3D83B}" type="sibTrans" cxnId="{C473B870-041F-43C7-982F-8E0AF9EA34CD}">
      <dgm:prSet/>
      <dgm:spPr/>
      <dgm:t>
        <a:bodyPr/>
        <a:lstStyle/>
        <a:p>
          <a:endParaRPr lang="en-US"/>
        </a:p>
      </dgm:t>
    </dgm:pt>
    <dgm:pt modelId="{204F481A-579D-4120-91DD-20F976EC8048}" type="pres">
      <dgm:prSet presAssocID="{4CD25B79-3A0C-457D-840C-36AD6984FCE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D4DBB04-0CBC-40FC-B524-2CCCD600CE36}" type="pres">
      <dgm:prSet presAssocID="{4CD25B79-3A0C-457D-840C-36AD6984FCE9}" presName="Name1" presStyleCnt="0"/>
      <dgm:spPr/>
    </dgm:pt>
    <dgm:pt modelId="{CA9E40FF-5856-4CAA-BA1B-FE9840680B6F}" type="pres">
      <dgm:prSet presAssocID="{4CD25B79-3A0C-457D-840C-36AD6984FCE9}" presName="cycle" presStyleCnt="0"/>
      <dgm:spPr/>
    </dgm:pt>
    <dgm:pt modelId="{1CB0F6F7-B6AD-469A-A78E-8CC5E5F54EE1}" type="pres">
      <dgm:prSet presAssocID="{4CD25B79-3A0C-457D-840C-36AD6984FCE9}" presName="srcNode" presStyleLbl="node1" presStyleIdx="0" presStyleCnt="5"/>
      <dgm:spPr/>
    </dgm:pt>
    <dgm:pt modelId="{3F56A6F6-1F8A-43BD-B8D5-2435088C4A03}" type="pres">
      <dgm:prSet presAssocID="{4CD25B79-3A0C-457D-840C-36AD6984FCE9}" presName="conn" presStyleLbl="parChTrans1D2" presStyleIdx="0" presStyleCnt="1" custScaleY="106763"/>
      <dgm:spPr/>
      <dgm:t>
        <a:bodyPr/>
        <a:lstStyle/>
        <a:p>
          <a:endParaRPr lang="en-US"/>
        </a:p>
      </dgm:t>
    </dgm:pt>
    <dgm:pt modelId="{D8AA46B7-FDC9-41D6-895D-C6A965E587BE}" type="pres">
      <dgm:prSet presAssocID="{4CD25B79-3A0C-457D-840C-36AD6984FCE9}" presName="extraNode" presStyleLbl="node1" presStyleIdx="0" presStyleCnt="5"/>
      <dgm:spPr/>
    </dgm:pt>
    <dgm:pt modelId="{8C276ED3-CDE3-4574-BBE3-57DBE1C6DB5B}" type="pres">
      <dgm:prSet presAssocID="{4CD25B79-3A0C-457D-840C-36AD6984FCE9}" presName="dstNode" presStyleLbl="node1" presStyleIdx="0" presStyleCnt="5"/>
      <dgm:spPr/>
    </dgm:pt>
    <dgm:pt modelId="{E2C4BA4D-21C1-4555-81C5-ADDF8119219A}" type="pres">
      <dgm:prSet presAssocID="{E3AA0CD7-5301-4CA5-A67E-408354455F7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FEA1E-E99F-42AB-9AD5-88B420CA8E67}" type="pres">
      <dgm:prSet presAssocID="{E3AA0CD7-5301-4CA5-A67E-408354455F7B}" presName="accent_1" presStyleCnt="0"/>
      <dgm:spPr/>
    </dgm:pt>
    <dgm:pt modelId="{3EF3EB95-2200-4C17-9491-B50719D46FA3}" type="pres">
      <dgm:prSet presAssocID="{E3AA0CD7-5301-4CA5-A67E-408354455F7B}" presName="accentRepeatNode" presStyleLbl="solidFgAcc1" presStyleIdx="0" presStyleCnt="5"/>
      <dgm:spPr/>
    </dgm:pt>
    <dgm:pt modelId="{F1906D8C-4CB5-49F2-B58D-0A4430B3F2BE}" type="pres">
      <dgm:prSet presAssocID="{A2DED07A-62F6-4F86-B256-0EEB480DC86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1A8EB-54A9-4D63-A943-C3E89341DF5D}" type="pres">
      <dgm:prSet presAssocID="{A2DED07A-62F6-4F86-B256-0EEB480DC86B}" presName="accent_2" presStyleCnt="0"/>
      <dgm:spPr/>
    </dgm:pt>
    <dgm:pt modelId="{AC144A91-CC6A-43BF-A915-07C0E4C2671D}" type="pres">
      <dgm:prSet presAssocID="{A2DED07A-62F6-4F86-B256-0EEB480DC86B}" presName="accentRepeatNode" presStyleLbl="solidFgAcc1" presStyleIdx="1" presStyleCnt="5"/>
      <dgm:spPr/>
    </dgm:pt>
    <dgm:pt modelId="{34351A73-D6CD-45D1-A14F-93E9A19DD017}" type="pres">
      <dgm:prSet presAssocID="{B214BF73-1763-40CA-91AF-A5FFFB7875F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751D7-9B98-419D-BC4A-D7B78928CC14}" type="pres">
      <dgm:prSet presAssocID="{B214BF73-1763-40CA-91AF-A5FFFB7875FF}" presName="accent_3" presStyleCnt="0"/>
      <dgm:spPr/>
    </dgm:pt>
    <dgm:pt modelId="{1DDAE983-3FF0-42F0-BA81-CA55E2F0306F}" type="pres">
      <dgm:prSet presAssocID="{B214BF73-1763-40CA-91AF-A5FFFB7875FF}" presName="accentRepeatNode" presStyleLbl="solidFgAcc1" presStyleIdx="2" presStyleCnt="5"/>
      <dgm:spPr/>
    </dgm:pt>
    <dgm:pt modelId="{247E4150-A65B-484A-91CD-7B8BE3A16486}" type="pres">
      <dgm:prSet presAssocID="{07E3B345-24CD-432D-B365-E99C3BB6256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4D441-EB3D-4430-B416-2AB8363FF32A}" type="pres">
      <dgm:prSet presAssocID="{07E3B345-24CD-432D-B365-E99C3BB6256A}" presName="accent_4" presStyleCnt="0"/>
      <dgm:spPr/>
    </dgm:pt>
    <dgm:pt modelId="{04D579BF-6909-4DA2-82C4-E564182D1831}" type="pres">
      <dgm:prSet presAssocID="{07E3B345-24CD-432D-B365-E99C3BB6256A}" presName="accentRepeatNode" presStyleLbl="solidFgAcc1" presStyleIdx="3" presStyleCnt="5"/>
      <dgm:spPr/>
    </dgm:pt>
    <dgm:pt modelId="{D7A37C28-58FF-438A-ADC9-B3F150BE5B50}" type="pres">
      <dgm:prSet presAssocID="{3448568F-CEC3-4643-8999-0C303E622E2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6A0CD-8679-4297-A2E8-5E7637FEBBCA}" type="pres">
      <dgm:prSet presAssocID="{3448568F-CEC3-4643-8999-0C303E622E20}" presName="accent_5" presStyleCnt="0"/>
      <dgm:spPr/>
    </dgm:pt>
    <dgm:pt modelId="{A549DD79-ACC7-4629-BB44-EC0CD73C2669}" type="pres">
      <dgm:prSet presAssocID="{3448568F-CEC3-4643-8999-0C303E622E20}" presName="accentRepeatNode" presStyleLbl="solidFgAcc1" presStyleIdx="4" presStyleCnt="5"/>
      <dgm:spPr/>
    </dgm:pt>
  </dgm:ptLst>
  <dgm:cxnLst>
    <dgm:cxn modelId="{4814F580-DC3C-4FB6-B5C9-ABE42D3C14F4}" type="presOf" srcId="{A2DED07A-62F6-4F86-B256-0EEB480DC86B}" destId="{F1906D8C-4CB5-49F2-B58D-0A4430B3F2BE}" srcOrd="0" destOrd="0" presId="urn:microsoft.com/office/officeart/2008/layout/VerticalCurvedList"/>
    <dgm:cxn modelId="{E8395074-E51B-47FB-A712-201FAEC8249E}" type="presOf" srcId="{07E3B345-24CD-432D-B365-E99C3BB6256A}" destId="{247E4150-A65B-484A-91CD-7B8BE3A16486}" srcOrd="0" destOrd="0" presId="urn:microsoft.com/office/officeart/2008/layout/VerticalCurvedList"/>
    <dgm:cxn modelId="{5B443AC1-F541-48FE-BB11-50E0788B9C0D}" srcId="{4CD25B79-3A0C-457D-840C-36AD6984FCE9}" destId="{07E3B345-24CD-432D-B365-E99C3BB6256A}" srcOrd="3" destOrd="0" parTransId="{0155463E-72F1-470C-BDFC-FA0B8147AE34}" sibTransId="{8D825FDF-7DC9-4AC5-AF3D-040F46B9F6B9}"/>
    <dgm:cxn modelId="{7F6348D5-F26A-42A3-9F09-1A8CC64AC808}" srcId="{4CD25B79-3A0C-457D-840C-36AD6984FCE9}" destId="{E3AA0CD7-5301-4CA5-A67E-408354455F7B}" srcOrd="0" destOrd="0" parTransId="{B644FF6F-4815-4825-963C-028BEF9E015B}" sibTransId="{2AB18CE3-23FB-4910-B75B-43C5F8B76769}"/>
    <dgm:cxn modelId="{32E354E4-6EAA-4E72-BACE-CDEFC5FD9518}" srcId="{4CD25B79-3A0C-457D-840C-36AD6984FCE9}" destId="{B214BF73-1763-40CA-91AF-A5FFFB7875FF}" srcOrd="2" destOrd="0" parTransId="{074568DE-9DD8-406D-A37E-E8A86FA9E7B6}" sibTransId="{50D72503-A0A5-48B5-8AAC-6EFB6F09C82B}"/>
    <dgm:cxn modelId="{C473B870-041F-43C7-982F-8E0AF9EA34CD}" srcId="{4CD25B79-3A0C-457D-840C-36AD6984FCE9}" destId="{3448568F-CEC3-4643-8999-0C303E622E20}" srcOrd="4" destOrd="0" parTransId="{3C99B43C-EE8D-4A32-A86F-E8CA00B204AB}" sibTransId="{6203E449-56F6-4FCC-A5F0-F871C0B3D83B}"/>
    <dgm:cxn modelId="{04D4D815-9902-4D84-AFA0-58F1C6B65F59}" type="presOf" srcId="{B214BF73-1763-40CA-91AF-A5FFFB7875FF}" destId="{34351A73-D6CD-45D1-A14F-93E9A19DD017}" srcOrd="0" destOrd="0" presId="urn:microsoft.com/office/officeart/2008/layout/VerticalCurvedList"/>
    <dgm:cxn modelId="{657E0780-79C5-4709-8469-FB22C4B65C22}" type="presOf" srcId="{E3AA0CD7-5301-4CA5-A67E-408354455F7B}" destId="{E2C4BA4D-21C1-4555-81C5-ADDF8119219A}" srcOrd="0" destOrd="0" presId="urn:microsoft.com/office/officeart/2008/layout/VerticalCurvedList"/>
    <dgm:cxn modelId="{C857312E-CC66-44CC-8074-01B51F45596B}" type="presOf" srcId="{3448568F-CEC3-4643-8999-0C303E622E20}" destId="{D7A37C28-58FF-438A-ADC9-B3F150BE5B50}" srcOrd="0" destOrd="0" presId="urn:microsoft.com/office/officeart/2008/layout/VerticalCurvedList"/>
    <dgm:cxn modelId="{0AA6463C-C1A3-4458-969F-4F27F4C3AA8F}" type="presOf" srcId="{4CD25B79-3A0C-457D-840C-36AD6984FCE9}" destId="{204F481A-579D-4120-91DD-20F976EC8048}" srcOrd="0" destOrd="0" presId="urn:microsoft.com/office/officeart/2008/layout/VerticalCurvedList"/>
    <dgm:cxn modelId="{3825745F-85CB-4EE9-81A0-E79997C97569}" type="presOf" srcId="{2AB18CE3-23FB-4910-B75B-43C5F8B76769}" destId="{3F56A6F6-1F8A-43BD-B8D5-2435088C4A03}" srcOrd="0" destOrd="0" presId="urn:microsoft.com/office/officeart/2008/layout/VerticalCurvedList"/>
    <dgm:cxn modelId="{3E193E2C-1425-4144-805D-26C1E27F8E72}" srcId="{4CD25B79-3A0C-457D-840C-36AD6984FCE9}" destId="{A2DED07A-62F6-4F86-B256-0EEB480DC86B}" srcOrd="1" destOrd="0" parTransId="{37A5C35C-2180-4713-AAF8-CEB71E188261}" sibTransId="{8898AE8B-5CDA-46CB-8FA4-2071EC9C9A5B}"/>
    <dgm:cxn modelId="{86C934AE-E405-453D-AE2D-4F324A855292}" type="presParOf" srcId="{204F481A-579D-4120-91DD-20F976EC8048}" destId="{AD4DBB04-0CBC-40FC-B524-2CCCD600CE36}" srcOrd="0" destOrd="0" presId="urn:microsoft.com/office/officeart/2008/layout/VerticalCurvedList"/>
    <dgm:cxn modelId="{27AD98F6-CE3B-4154-B234-EFBE9395D653}" type="presParOf" srcId="{AD4DBB04-0CBC-40FC-B524-2CCCD600CE36}" destId="{CA9E40FF-5856-4CAA-BA1B-FE9840680B6F}" srcOrd="0" destOrd="0" presId="urn:microsoft.com/office/officeart/2008/layout/VerticalCurvedList"/>
    <dgm:cxn modelId="{5B86031E-7827-4F12-B0C4-39BB51D18B8C}" type="presParOf" srcId="{CA9E40FF-5856-4CAA-BA1B-FE9840680B6F}" destId="{1CB0F6F7-B6AD-469A-A78E-8CC5E5F54EE1}" srcOrd="0" destOrd="0" presId="urn:microsoft.com/office/officeart/2008/layout/VerticalCurvedList"/>
    <dgm:cxn modelId="{C9D759F3-7837-491B-872A-48ABB6B92596}" type="presParOf" srcId="{CA9E40FF-5856-4CAA-BA1B-FE9840680B6F}" destId="{3F56A6F6-1F8A-43BD-B8D5-2435088C4A03}" srcOrd="1" destOrd="0" presId="urn:microsoft.com/office/officeart/2008/layout/VerticalCurvedList"/>
    <dgm:cxn modelId="{AAAD4514-17BB-495A-A8B8-2D7190ACD705}" type="presParOf" srcId="{CA9E40FF-5856-4CAA-BA1B-FE9840680B6F}" destId="{D8AA46B7-FDC9-41D6-895D-C6A965E587BE}" srcOrd="2" destOrd="0" presId="urn:microsoft.com/office/officeart/2008/layout/VerticalCurvedList"/>
    <dgm:cxn modelId="{2B4262AF-8F3E-4306-81BE-E195F2E1460E}" type="presParOf" srcId="{CA9E40FF-5856-4CAA-BA1B-FE9840680B6F}" destId="{8C276ED3-CDE3-4574-BBE3-57DBE1C6DB5B}" srcOrd="3" destOrd="0" presId="urn:microsoft.com/office/officeart/2008/layout/VerticalCurvedList"/>
    <dgm:cxn modelId="{A6395BEA-D3E3-4AFB-B1F8-BAEB230A9384}" type="presParOf" srcId="{AD4DBB04-0CBC-40FC-B524-2CCCD600CE36}" destId="{E2C4BA4D-21C1-4555-81C5-ADDF8119219A}" srcOrd="1" destOrd="0" presId="urn:microsoft.com/office/officeart/2008/layout/VerticalCurvedList"/>
    <dgm:cxn modelId="{EBFF3FD3-9D73-40B1-BDD2-D3387B193E0C}" type="presParOf" srcId="{AD4DBB04-0CBC-40FC-B524-2CCCD600CE36}" destId="{FA8FEA1E-E99F-42AB-9AD5-88B420CA8E67}" srcOrd="2" destOrd="0" presId="urn:microsoft.com/office/officeart/2008/layout/VerticalCurvedList"/>
    <dgm:cxn modelId="{EAE1D3C5-96A2-4F85-8778-27650DE56451}" type="presParOf" srcId="{FA8FEA1E-E99F-42AB-9AD5-88B420CA8E67}" destId="{3EF3EB95-2200-4C17-9491-B50719D46FA3}" srcOrd="0" destOrd="0" presId="urn:microsoft.com/office/officeart/2008/layout/VerticalCurvedList"/>
    <dgm:cxn modelId="{C50E0336-F627-466B-8643-0FDE7A769B3E}" type="presParOf" srcId="{AD4DBB04-0CBC-40FC-B524-2CCCD600CE36}" destId="{F1906D8C-4CB5-49F2-B58D-0A4430B3F2BE}" srcOrd="3" destOrd="0" presId="urn:microsoft.com/office/officeart/2008/layout/VerticalCurvedList"/>
    <dgm:cxn modelId="{AD00C88F-38D5-4B7E-9AE6-17CAA5025F38}" type="presParOf" srcId="{AD4DBB04-0CBC-40FC-B524-2CCCD600CE36}" destId="{01A1A8EB-54A9-4D63-A943-C3E89341DF5D}" srcOrd="4" destOrd="0" presId="urn:microsoft.com/office/officeart/2008/layout/VerticalCurvedList"/>
    <dgm:cxn modelId="{6B061116-16C5-486C-9361-2CF799447EDE}" type="presParOf" srcId="{01A1A8EB-54A9-4D63-A943-C3E89341DF5D}" destId="{AC144A91-CC6A-43BF-A915-07C0E4C2671D}" srcOrd="0" destOrd="0" presId="urn:microsoft.com/office/officeart/2008/layout/VerticalCurvedList"/>
    <dgm:cxn modelId="{79C6163C-061D-4A20-BF48-93A941A1A99B}" type="presParOf" srcId="{AD4DBB04-0CBC-40FC-B524-2CCCD600CE36}" destId="{34351A73-D6CD-45D1-A14F-93E9A19DD017}" srcOrd="5" destOrd="0" presId="urn:microsoft.com/office/officeart/2008/layout/VerticalCurvedList"/>
    <dgm:cxn modelId="{971F173E-10F6-4BC6-8FDC-864E55CEBFA2}" type="presParOf" srcId="{AD4DBB04-0CBC-40FC-B524-2CCCD600CE36}" destId="{74E751D7-9B98-419D-BC4A-D7B78928CC14}" srcOrd="6" destOrd="0" presId="urn:microsoft.com/office/officeart/2008/layout/VerticalCurvedList"/>
    <dgm:cxn modelId="{A6228A93-323F-43E1-9E1D-F70A7A2D981F}" type="presParOf" srcId="{74E751D7-9B98-419D-BC4A-D7B78928CC14}" destId="{1DDAE983-3FF0-42F0-BA81-CA55E2F0306F}" srcOrd="0" destOrd="0" presId="urn:microsoft.com/office/officeart/2008/layout/VerticalCurvedList"/>
    <dgm:cxn modelId="{D90B0457-7B4E-41D1-8074-788EB2034F37}" type="presParOf" srcId="{AD4DBB04-0CBC-40FC-B524-2CCCD600CE36}" destId="{247E4150-A65B-484A-91CD-7B8BE3A16486}" srcOrd="7" destOrd="0" presId="urn:microsoft.com/office/officeart/2008/layout/VerticalCurvedList"/>
    <dgm:cxn modelId="{756EF761-3F1C-46AA-83F7-18B720886C73}" type="presParOf" srcId="{AD4DBB04-0CBC-40FC-B524-2CCCD600CE36}" destId="{A354D441-EB3D-4430-B416-2AB8363FF32A}" srcOrd="8" destOrd="0" presId="urn:microsoft.com/office/officeart/2008/layout/VerticalCurvedList"/>
    <dgm:cxn modelId="{FE8868D3-546D-42E3-AF20-96AA3BA68157}" type="presParOf" srcId="{A354D441-EB3D-4430-B416-2AB8363FF32A}" destId="{04D579BF-6909-4DA2-82C4-E564182D1831}" srcOrd="0" destOrd="0" presId="urn:microsoft.com/office/officeart/2008/layout/VerticalCurvedList"/>
    <dgm:cxn modelId="{391993E3-96FA-4B17-A6F0-BCB36C0E8801}" type="presParOf" srcId="{AD4DBB04-0CBC-40FC-B524-2CCCD600CE36}" destId="{D7A37C28-58FF-438A-ADC9-B3F150BE5B50}" srcOrd="9" destOrd="0" presId="urn:microsoft.com/office/officeart/2008/layout/VerticalCurvedList"/>
    <dgm:cxn modelId="{110CF9C4-D07C-44F4-974B-3DCB292DBE5C}" type="presParOf" srcId="{AD4DBB04-0CBC-40FC-B524-2CCCD600CE36}" destId="{C0B6A0CD-8679-4297-A2E8-5E7637FEBBCA}" srcOrd="10" destOrd="0" presId="urn:microsoft.com/office/officeart/2008/layout/VerticalCurvedList"/>
    <dgm:cxn modelId="{676B2074-ED2A-425A-A3AB-5FBC185C4C65}" type="presParOf" srcId="{C0B6A0CD-8679-4297-A2E8-5E7637FEBBCA}" destId="{A549DD79-ACC7-4629-BB44-EC0CD73C26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BBBCB-C2B2-4A09-AA74-C3EE08E7BEB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B5138A53-49BB-41E8-9B5C-3F412079E3B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latin typeface="Arial" pitchFamily="34" charset="0"/>
              <a:cs typeface="Arial" pitchFamily="34" charset="0"/>
            </a:rPr>
            <a:t>Admin Panel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9BB51CE9-48BD-4E38-B84C-47CDEC403231}" type="parTrans" cxnId="{F2C59E72-9937-424E-B60A-2B2A706C9E0E}">
      <dgm:prSet/>
      <dgm:spPr/>
      <dgm:t>
        <a:bodyPr/>
        <a:lstStyle/>
        <a:p>
          <a:endParaRPr lang="en-US"/>
        </a:p>
      </dgm:t>
    </dgm:pt>
    <dgm:pt modelId="{445F744A-AC38-43F2-A441-2E591F78144A}" type="sibTrans" cxnId="{F2C59E72-9937-424E-B60A-2B2A706C9E0E}">
      <dgm:prSet/>
      <dgm:spPr/>
      <dgm:t>
        <a:bodyPr/>
        <a:lstStyle/>
        <a:p>
          <a:endParaRPr lang="en-US"/>
        </a:p>
      </dgm:t>
    </dgm:pt>
    <dgm:pt modelId="{B505DB2E-2A50-46DB-953B-1454E9CA10B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Authentication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A24C896A-6205-4A22-848B-07418120689D}" type="parTrans" cxnId="{60B41E8E-331E-454F-B256-29C408AE7A1E}">
      <dgm:prSet/>
      <dgm:spPr/>
      <dgm:t>
        <a:bodyPr/>
        <a:lstStyle/>
        <a:p>
          <a:endParaRPr lang="en-US"/>
        </a:p>
      </dgm:t>
    </dgm:pt>
    <dgm:pt modelId="{02B864F2-9819-4CA9-BDAA-C7827DE5FC51}" type="sibTrans" cxnId="{60B41E8E-331E-454F-B256-29C408AE7A1E}">
      <dgm:prSet/>
      <dgm:spPr/>
      <dgm:t>
        <a:bodyPr/>
        <a:lstStyle/>
        <a:p>
          <a:endParaRPr lang="en-US"/>
        </a:p>
      </dgm:t>
    </dgm:pt>
    <dgm:pt modelId="{4B782B1B-A1E2-493D-9F19-3E670BEDC439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Sessions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870535C3-1136-401B-A94F-9A1BE0D4B8B9}" type="parTrans" cxnId="{69163A84-9F9C-458C-92BE-4CC0F7F81396}">
      <dgm:prSet/>
      <dgm:spPr/>
      <dgm:t>
        <a:bodyPr/>
        <a:lstStyle/>
        <a:p>
          <a:endParaRPr lang="en-US"/>
        </a:p>
      </dgm:t>
    </dgm:pt>
    <dgm:pt modelId="{FF0D4382-72A4-4F32-BED3-0B9DCC3E771A}" type="sibTrans" cxnId="{69163A84-9F9C-458C-92BE-4CC0F7F81396}">
      <dgm:prSet/>
      <dgm:spPr/>
      <dgm:t>
        <a:bodyPr/>
        <a:lstStyle/>
        <a:p>
          <a:endParaRPr lang="en-US"/>
        </a:p>
      </dgm:t>
    </dgm:pt>
    <dgm:pt modelId="{8D8723BC-0BC7-4919-BA31-179A312812F1}" type="pres">
      <dgm:prSet presAssocID="{A58BBBCB-C2B2-4A09-AA74-C3EE08E7BEB2}" presName="compositeShape" presStyleCnt="0">
        <dgm:presLayoutVars>
          <dgm:chMax val="7"/>
          <dgm:dir/>
          <dgm:resizeHandles val="exact"/>
        </dgm:presLayoutVars>
      </dgm:prSet>
      <dgm:spPr/>
    </dgm:pt>
    <dgm:pt modelId="{607927BF-E722-475C-86B4-ED85D9ECDA67}" type="pres">
      <dgm:prSet presAssocID="{A58BBBCB-C2B2-4A09-AA74-C3EE08E7BEB2}" presName="wedge1" presStyleLbl="node1" presStyleIdx="0" presStyleCnt="3" custScaleX="111095" custScaleY="108054"/>
      <dgm:spPr/>
      <dgm:t>
        <a:bodyPr/>
        <a:lstStyle/>
        <a:p>
          <a:endParaRPr lang="en-US"/>
        </a:p>
      </dgm:t>
    </dgm:pt>
    <dgm:pt modelId="{716BB761-613C-4614-93F3-9C6DE0F179E7}" type="pres">
      <dgm:prSet presAssocID="{A58BBBCB-C2B2-4A09-AA74-C3EE08E7BEB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271D3-7A54-4148-8C10-C8B4B84C0441}" type="pres">
      <dgm:prSet presAssocID="{A58BBBCB-C2B2-4A09-AA74-C3EE08E7BEB2}" presName="wedge2" presStyleLbl="node1" presStyleIdx="1" presStyleCnt="3"/>
      <dgm:spPr/>
      <dgm:t>
        <a:bodyPr/>
        <a:lstStyle/>
        <a:p>
          <a:endParaRPr lang="en-US"/>
        </a:p>
      </dgm:t>
    </dgm:pt>
    <dgm:pt modelId="{A537BF80-C767-436B-ADCE-E7CE39BBE744}" type="pres">
      <dgm:prSet presAssocID="{A58BBBCB-C2B2-4A09-AA74-C3EE08E7BEB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21873-379E-4E9F-825D-C9FFE38B96E0}" type="pres">
      <dgm:prSet presAssocID="{A58BBBCB-C2B2-4A09-AA74-C3EE08E7BEB2}" presName="wedge3" presStyleLbl="node1" presStyleIdx="2" presStyleCnt="3"/>
      <dgm:spPr/>
      <dgm:t>
        <a:bodyPr/>
        <a:lstStyle/>
        <a:p>
          <a:endParaRPr lang="en-US"/>
        </a:p>
      </dgm:t>
    </dgm:pt>
    <dgm:pt modelId="{A025D2F8-0259-4693-9B75-1ECFFF28168A}" type="pres">
      <dgm:prSet presAssocID="{A58BBBCB-C2B2-4A09-AA74-C3EE08E7BEB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409B2-D1BA-4D52-A197-2C6EBB694D9F}" type="presOf" srcId="{4B782B1B-A1E2-493D-9F19-3E670BEDC439}" destId="{A025D2F8-0259-4693-9B75-1ECFFF28168A}" srcOrd="1" destOrd="0" presId="urn:microsoft.com/office/officeart/2005/8/layout/chart3"/>
    <dgm:cxn modelId="{C563A2E4-FDCE-4746-BA33-679798DD7CE8}" type="presOf" srcId="{B5138A53-49BB-41E8-9B5C-3F412079E3B8}" destId="{607927BF-E722-475C-86B4-ED85D9ECDA67}" srcOrd="0" destOrd="0" presId="urn:microsoft.com/office/officeart/2005/8/layout/chart3"/>
    <dgm:cxn modelId="{04BF902D-2C92-4BBD-94D2-E917BB7265CD}" type="presOf" srcId="{B505DB2E-2A50-46DB-953B-1454E9CA10B5}" destId="{A537BF80-C767-436B-ADCE-E7CE39BBE744}" srcOrd="1" destOrd="0" presId="urn:microsoft.com/office/officeart/2005/8/layout/chart3"/>
    <dgm:cxn modelId="{E6CA13BB-0D2A-4E1B-8A74-D95F48AFE4C8}" type="presOf" srcId="{B505DB2E-2A50-46DB-953B-1454E9CA10B5}" destId="{157271D3-7A54-4148-8C10-C8B4B84C0441}" srcOrd="0" destOrd="0" presId="urn:microsoft.com/office/officeart/2005/8/layout/chart3"/>
    <dgm:cxn modelId="{F7F14F21-66AB-48EE-8297-182DE2446DBB}" type="presOf" srcId="{4B782B1B-A1E2-493D-9F19-3E670BEDC439}" destId="{85F21873-379E-4E9F-825D-C9FFE38B96E0}" srcOrd="0" destOrd="0" presId="urn:microsoft.com/office/officeart/2005/8/layout/chart3"/>
    <dgm:cxn modelId="{F2C59E72-9937-424E-B60A-2B2A706C9E0E}" srcId="{A58BBBCB-C2B2-4A09-AA74-C3EE08E7BEB2}" destId="{B5138A53-49BB-41E8-9B5C-3F412079E3B8}" srcOrd="0" destOrd="0" parTransId="{9BB51CE9-48BD-4E38-B84C-47CDEC403231}" sibTransId="{445F744A-AC38-43F2-A441-2E591F78144A}"/>
    <dgm:cxn modelId="{F9478BA3-70EA-43A0-A71A-EA73B3CF9D4D}" type="presOf" srcId="{B5138A53-49BB-41E8-9B5C-3F412079E3B8}" destId="{716BB761-613C-4614-93F3-9C6DE0F179E7}" srcOrd="1" destOrd="0" presId="urn:microsoft.com/office/officeart/2005/8/layout/chart3"/>
    <dgm:cxn modelId="{60B41E8E-331E-454F-B256-29C408AE7A1E}" srcId="{A58BBBCB-C2B2-4A09-AA74-C3EE08E7BEB2}" destId="{B505DB2E-2A50-46DB-953B-1454E9CA10B5}" srcOrd="1" destOrd="0" parTransId="{A24C896A-6205-4A22-848B-07418120689D}" sibTransId="{02B864F2-9819-4CA9-BDAA-C7827DE5FC51}"/>
    <dgm:cxn modelId="{69163A84-9F9C-458C-92BE-4CC0F7F81396}" srcId="{A58BBBCB-C2B2-4A09-AA74-C3EE08E7BEB2}" destId="{4B782B1B-A1E2-493D-9F19-3E670BEDC439}" srcOrd="2" destOrd="0" parTransId="{870535C3-1136-401B-A94F-9A1BE0D4B8B9}" sibTransId="{FF0D4382-72A4-4F32-BED3-0B9DCC3E771A}"/>
    <dgm:cxn modelId="{8D82B56A-F19F-48F7-AC83-67E1E74CC4D0}" type="presOf" srcId="{A58BBBCB-C2B2-4A09-AA74-C3EE08E7BEB2}" destId="{8D8723BC-0BC7-4919-BA31-179A312812F1}" srcOrd="0" destOrd="0" presId="urn:microsoft.com/office/officeart/2005/8/layout/chart3"/>
    <dgm:cxn modelId="{FAB7467B-8349-4F0F-9F86-C3FE0B92C6C3}" type="presParOf" srcId="{8D8723BC-0BC7-4919-BA31-179A312812F1}" destId="{607927BF-E722-475C-86B4-ED85D9ECDA67}" srcOrd="0" destOrd="0" presId="urn:microsoft.com/office/officeart/2005/8/layout/chart3"/>
    <dgm:cxn modelId="{6A1B6598-1FAF-4168-98C0-21F106D6736E}" type="presParOf" srcId="{8D8723BC-0BC7-4919-BA31-179A312812F1}" destId="{716BB761-613C-4614-93F3-9C6DE0F179E7}" srcOrd="1" destOrd="0" presId="urn:microsoft.com/office/officeart/2005/8/layout/chart3"/>
    <dgm:cxn modelId="{8BB76654-26D1-425F-87BE-9A90AE85AD1F}" type="presParOf" srcId="{8D8723BC-0BC7-4919-BA31-179A312812F1}" destId="{157271D3-7A54-4148-8C10-C8B4B84C0441}" srcOrd="2" destOrd="0" presId="urn:microsoft.com/office/officeart/2005/8/layout/chart3"/>
    <dgm:cxn modelId="{CE43FE1A-BAC6-4A95-B4E3-94CE03FF2ECA}" type="presParOf" srcId="{8D8723BC-0BC7-4919-BA31-179A312812F1}" destId="{A537BF80-C767-436B-ADCE-E7CE39BBE744}" srcOrd="3" destOrd="0" presId="urn:microsoft.com/office/officeart/2005/8/layout/chart3"/>
    <dgm:cxn modelId="{9AF32D2D-0F3F-46E0-9623-C96E55FC7F20}" type="presParOf" srcId="{8D8723BC-0BC7-4919-BA31-179A312812F1}" destId="{85F21873-379E-4E9F-825D-C9FFE38B96E0}" srcOrd="4" destOrd="0" presId="urn:microsoft.com/office/officeart/2005/8/layout/chart3"/>
    <dgm:cxn modelId="{DA27E023-A9FB-415E-8D3B-2C99CCBF302F}" type="presParOf" srcId="{8D8723BC-0BC7-4919-BA31-179A312812F1}" destId="{A025D2F8-0259-4693-9B75-1ECFFF28168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D60E3-9F43-4AA3-9ED8-F1610D0E84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6FA31-980C-40B5-9C13-2AE90C8C15EA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Apache 2.2.8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6EB74BB4-AAD2-4476-B293-AF53B2BED32F}" type="parTrans" cxnId="{E4060182-B419-4ED8-B7B7-7EE068713412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E0677AA4-2F2A-49F9-944A-5E329F9C9091}" type="sibTrans" cxnId="{E4060182-B419-4ED8-B7B7-7EE068713412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CF67A4F-C8BA-4772-B7A8-CEEC08AF22C3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PHP 5.2.6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6FFA8B8E-8717-4745-B93F-5EA42408B7C1}" type="parTrans" cxnId="{AE96A194-E903-4847-BDDD-E8F6C4627C23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3C61CBDD-96FE-4780-AEAA-0EE85E1AA274}" type="sibTrans" cxnId="{AE96A194-E903-4847-BDDD-E8F6C4627C23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84ADF552-6D08-4FB8-9E19-4DDAAEF2CE84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MySQL 5.0.51b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9FF787CB-0734-4268-AACD-0A3D7904F23B}" type="parTrans" cxnId="{8F78AD66-E47E-4B6E-9D88-83DDEE15467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885DDBF2-D0E2-466C-AB78-9F2D7F367966}" type="sibTrans" cxnId="{8F78AD66-E47E-4B6E-9D88-83DDEE154676}">
      <dgm:prSet/>
      <dgm:spPr/>
      <dgm:t>
        <a:bodyPr/>
        <a:lstStyle/>
        <a:p>
          <a:endParaRPr lang="en-US" sz="2000">
            <a:latin typeface="Arial" pitchFamily="34" charset="0"/>
            <a:cs typeface="Arial" pitchFamily="34" charset="0"/>
          </a:endParaRPr>
        </a:p>
      </dgm:t>
    </dgm:pt>
    <dgm:pt modelId="{1C27EF1F-EEF2-4BB4-8D8A-562356E3465A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phpMyAdmin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2.10.3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B2EB6C7D-AB48-41D7-A108-5F43ADDD4DF2}" type="parTrans" cxnId="{613C9305-81E8-408B-AF96-4C35FE64F46C}">
      <dgm:prSet/>
      <dgm:spPr/>
      <dgm:t>
        <a:bodyPr/>
        <a:lstStyle/>
        <a:p>
          <a:endParaRPr lang="en-US" sz="2000"/>
        </a:p>
      </dgm:t>
    </dgm:pt>
    <dgm:pt modelId="{E9BA52B0-480B-42A9-889A-2A2B249EF86E}" type="sibTrans" cxnId="{613C9305-81E8-408B-AF96-4C35FE64F46C}">
      <dgm:prSet/>
      <dgm:spPr/>
      <dgm:t>
        <a:bodyPr/>
        <a:lstStyle/>
        <a:p>
          <a:endParaRPr lang="en-US" sz="2000"/>
        </a:p>
      </dgm:t>
    </dgm:pt>
    <dgm:pt modelId="{07066E7B-E197-4ADC-A3E4-1CD63924C063}" type="pres">
      <dgm:prSet presAssocID="{FB2D60E3-9F43-4AA3-9ED8-F1610D0E84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9C810B-6BFE-4FDC-8092-91F9015E1B02}" type="pres">
      <dgm:prSet presAssocID="{B2D6FA31-980C-40B5-9C13-2AE90C8C15EA}" presName="parentLin" presStyleCnt="0"/>
      <dgm:spPr/>
    </dgm:pt>
    <dgm:pt modelId="{F410B339-3FA9-456B-AD74-5B0155A07BC7}" type="pres">
      <dgm:prSet presAssocID="{B2D6FA31-980C-40B5-9C13-2AE90C8C15E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9989C8D-6FAC-4F05-AAA2-BB7030E07532}" type="pres">
      <dgm:prSet presAssocID="{B2D6FA31-980C-40B5-9C13-2AE90C8C15E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80DFC-B587-44BC-85CC-99BFAFA4C07E}" type="pres">
      <dgm:prSet presAssocID="{B2D6FA31-980C-40B5-9C13-2AE90C8C15EA}" presName="negativeSpace" presStyleCnt="0"/>
      <dgm:spPr/>
    </dgm:pt>
    <dgm:pt modelId="{0A6278EA-4CAC-41D3-9F8B-44386D22084D}" type="pres">
      <dgm:prSet presAssocID="{B2D6FA31-980C-40B5-9C13-2AE90C8C15EA}" presName="childText" presStyleLbl="conFgAcc1" presStyleIdx="0" presStyleCnt="4">
        <dgm:presLayoutVars>
          <dgm:bulletEnabled val="1"/>
        </dgm:presLayoutVars>
      </dgm:prSet>
      <dgm:spPr/>
    </dgm:pt>
    <dgm:pt modelId="{66A3C6E7-74F5-4C45-ABC7-A0F88E5B4975}" type="pres">
      <dgm:prSet presAssocID="{E0677AA4-2F2A-49F9-944A-5E329F9C9091}" presName="spaceBetweenRectangles" presStyleCnt="0"/>
      <dgm:spPr/>
    </dgm:pt>
    <dgm:pt modelId="{966C656B-F29F-4679-8E9F-53A1ED5BD06C}" type="pres">
      <dgm:prSet presAssocID="{1CF67A4F-C8BA-4772-B7A8-CEEC08AF22C3}" presName="parentLin" presStyleCnt="0"/>
      <dgm:spPr/>
    </dgm:pt>
    <dgm:pt modelId="{930411E7-A84D-4D1D-B2C7-A9FE3CAA71C5}" type="pres">
      <dgm:prSet presAssocID="{1CF67A4F-C8BA-4772-B7A8-CEEC08AF22C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94EAB9E-57AB-428B-B250-D8F14E49D94D}" type="pres">
      <dgm:prSet presAssocID="{1CF67A4F-C8BA-4772-B7A8-CEEC08AF22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D27A0-B365-43A9-A83C-A7A44152F79C}" type="pres">
      <dgm:prSet presAssocID="{1CF67A4F-C8BA-4772-B7A8-CEEC08AF22C3}" presName="negativeSpace" presStyleCnt="0"/>
      <dgm:spPr/>
    </dgm:pt>
    <dgm:pt modelId="{78833E9D-B573-4E68-9BD6-3FFAE360F460}" type="pres">
      <dgm:prSet presAssocID="{1CF67A4F-C8BA-4772-B7A8-CEEC08AF22C3}" presName="childText" presStyleLbl="conFgAcc1" presStyleIdx="1" presStyleCnt="4">
        <dgm:presLayoutVars>
          <dgm:bulletEnabled val="1"/>
        </dgm:presLayoutVars>
      </dgm:prSet>
      <dgm:spPr/>
    </dgm:pt>
    <dgm:pt modelId="{EE9212B1-553D-4DD2-BCAC-63EF5ADB2D45}" type="pres">
      <dgm:prSet presAssocID="{3C61CBDD-96FE-4780-AEAA-0EE85E1AA274}" presName="spaceBetweenRectangles" presStyleCnt="0"/>
      <dgm:spPr/>
    </dgm:pt>
    <dgm:pt modelId="{5F38B420-BFF4-451D-A934-A954F2F2F07F}" type="pres">
      <dgm:prSet presAssocID="{84ADF552-6D08-4FB8-9E19-4DDAAEF2CE84}" presName="parentLin" presStyleCnt="0"/>
      <dgm:spPr/>
    </dgm:pt>
    <dgm:pt modelId="{D6E463BB-F4DE-4C25-9962-771B6E89EB4A}" type="pres">
      <dgm:prSet presAssocID="{84ADF552-6D08-4FB8-9E19-4DDAAEF2CE8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1119D50-56C1-4141-A220-FB3FD5BE720A}" type="pres">
      <dgm:prSet presAssocID="{84ADF552-6D08-4FB8-9E19-4DDAAEF2CE8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982BE-C92C-448D-9007-B332E2627B94}" type="pres">
      <dgm:prSet presAssocID="{84ADF552-6D08-4FB8-9E19-4DDAAEF2CE84}" presName="negativeSpace" presStyleCnt="0"/>
      <dgm:spPr/>
    </dgm:pt>
    <dgm:pt modelId="{B6508AE7-25D2-4903-A8AE-67493CD9631B}" type="pres">
      <dgm:prSet presAssocID="{84ADF552-6D08-4FB8-9E19-4DDAAEF2CE84}" presName="childText" presStyleLbl="conFgAcc1" presStyleIdx="2" presStyleCnt="4">
        <dgm:presLayoutVars>
          <dgm:bulletEnabled val="1"/>
        </dgm:presLayoutVars>
      </dgm:prSet>
      <dgm:spPr/>
    </dgm:pt>
    <dgm:pt modelId="{1FA4A72C-EC21-4B08-854C-81295D1E7998}" type="pres">
      <dgm:prSet presAssocID="{885DDBF2-D0E2-466C-AB78-9F2D7F367966}" presName="spaceBetweenRectangles" presStyleCnt="0"/>
      <dgm:spPr/>
    </dgm:pt>
    <dgm:pt modelId="{AF8A75B2-32A2-49BD-96B6-D58016E798E6}" type="pres">
      <dgm:prSet presAssocID="{1C27EF1F-EEF2-4BB4-8D8A-562356E3465A}" presName="parentLin" presStyleCnt="0"/>
      <dgm:spPr/>
    </dgm:pt>
    <dgm:pt modelId="{8F88C906-BD30-47AA-9A49-964AB3DABC74}" type="pres">
      <dgm:prSet presAssocID="{1C27EF1F-EEF2-4BB4-8D8A-562356E3465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2A66188-B247-414A-89E4-A7CA0EDC941E}" type="pres">
      <dgm:prSet presAssocID="{1C27EF1F-EEF2-4BB4-8D8A-562356E346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60AD6-AC77-474D-B77D-537E38479442}" type="pres">
      <dgm:prSet presAssocID="{1C27EF1F-EEF2-4BB4-8D8A-562356E3465A}" presName="negativeSpace" presStyleCnt="0"/>
      <dgm:spPr/>
    </dgm:pt>
    <dgm:pt modelId="{A98BD852-F63B-4BC1-929C-822110740717}" type="pres">
      <dgm:prSet presAssocID="{1C27EF1F-EEF2-4BB4-8D8A-562356E3465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97F5425-F22D-46BF-B692-02C80DEEA5C3}" type="presOf" srcId="{1CF67A4F-C8BA-4772-B7A8-CEEC08AF22C3}" destId="{930411E7-A84D-4D1D-B2C7-A9FE3CAA71C5}" srcOrd="0" destOrd="0" presId="urn:microsoft.com/office/officeart/2005/8/layout/list1"/>
    <dgm:cxn modelId="{E4060182-B419-4ED8-B7B7-7EE068713412}" srcId="{FB2D60E3-9F43-4AA3-9ED8-F1610D0E841E}" destId="{B2D6FA31-980C-40B5-9C13-2AE90C8C15EA}" srcOrd="0" destOrd="0" parTransId="{6EB74BB4-AAD2-4476-B293-AF53B2BED32F}" sibTransId="{E0677AA4-2F2A-49F9-944A-5E329F9C9091}"/>
    <dgm:cxn modelId="{6820A663-3F62-4502-AEF3-8700F1812F32}" type="presOf" srcId="{B2D6FA31-980C-40B5-9C13-2AE90C8C15EA}" destId="{F9989C8D-6FAC-4F05-AAA2-BB7030E07532}" srcOrd="1" destOrd="0" presId="urn:microsoft.com/office/officeart/2005/8/layout/list1"/>
    <dgm:cxn modelId="{8B5CF9B0-38EE-4086-8FF7-21FF7E618DC3}" type="presOf" srcId="{1C27EF1F-EEF2-4BB4-8D8A-562356E3465A}" destId="{8F88C906-BD30-47AA-9A49-964AB3DABC74}" srcOrd="0" destOrd="0" presId="urn:microsoft.com/office/officeart/2005/8/layout/list1"/>
    <dgm:cxn modelId="{266AABBF-6185-417A-A72E-9C7D98F76A6F}" type="presOf" srcId="{B2D6FA31-980C-40B5-9C13-2AE90C8C15EA}" destId="{F410B339-3FA9-456B-AD74-5B0155A07BC7}" srcOrd="0" destOrd="0" presId="urn:microsoft.com/office/officeart/2005/8/layout/list1"/>
    <dgm:cxn modelId="{D7B7DAE9-FF3C-425B-8180-0C875D4A3C1F}" type="presOf" srcId="{84ADF552-6D08-4FB8-9E19-4DDAAEF2CE84}" destId="{B1119D50-56C1-4141-A220-FB3FD5BE720A}" srcOrd="1" destOrd="0" presId="urn:microsoft.com/office/officeart/2005/8/layout/list1"/>
    <dgm:cxn modelId="{AE96A194-E903-4847-BDDD-E8F6C4627C23}" srcId="{FB2D60E3-9F43-4AA3-9ED8-F1610D0E841E}" destId="{1CF67A4F-C8BA-4772-B7A8-CEEC08AF22C3}" srcOrd="1" destOrd="0" parTransId="{6FFA8B8E-8717-4745-B93F-5EA42408B7C1}" sibTransId="{3C61CBDD-96FE-4780-AEAA-0EE85E1AA274}"/>
    <dgm:cxn modelId="{79956681-3FAD-49B7-B681-C3EA2E65E9BD}" type="presOf" srcId="{1C27EF1F-EEF2-4BB4-8D8A-562356E3465A}" destId="{92A66188-B247-414A-89E4-A7CA0EDC941E}" srcOrd="1" destOrd="0" presId="urn:microsoft.com/office/officeart/2005/8/layout/list1"/>
    <dgm:cxn modelId="{F5BF49D3-A7E7-4755-8C3B-79D422C5ACB6}" type="presOf" srcId="{84ADF552-6D08-4FB8-9E19-4DDAAEF2CE84}" destId="{D6E463BB-F4DE-4C25-9962-771B6E89EB4A}" srcOrd="0" destOrd="0" presId="urn:microsoft.com/office/officeart/2005/8/layout/list1"/>
    <dgm:cxn modelId="{613C9305-81E8-408B-AF96-4C35FE64F46C}" srcId="{FB2D60E3-9F43-4AA3-9ED8-F1610D0E841E}" destId="{1C27EF1F-EEF2-4BB4-8D8A-562356E3465A}" srcOrd="3" destOrd="0" parTransId="{B2EB6C7D-AB48-41D7-A108-5F43ADDD4DF2}" sibTransId="{E9BA52B0-480B-42A9-889A-2A2B249EF86E}"/>
    <dgm:cxn modelId="{901D5049-AACD-40AE-8F9F-80429B0024B3}" type="presOf" srcId="{1CF67A4F-C8BA-4772-B7A8-CEEC08AF22C3}" destId="{894EAB9E-57AB-428B-B250-D8F14E49D94D}" srcOrd="1" destOrd="0" presId="urn:microsoft.com/office/officeart/2005/8/layout/list1"/>
    <dgm:cxn modelId="{8F78AD66-E47E-4B6E-9D88-83DDEE154676}" srcId="{FB2D60E3-9F43-4AA3-9ED8-F1610D0E841E}" destId="{84ADF552-6D08-4FB8-9E19-4DDAAEF2CE84}" srcOrd="2" destOrd="0" parTransId="{9FF787CB-0734-4268-AACD-0A3D7904F23B}" sibTransId="{885DDBF2-D0E2-466C-AB78-9F2D7F367966}"/>
    <dgm:cxn modelId="{D6303E89-7C4D-4C42-8D39-30E6D0E64528}" type="presOf" srcId="{FB2D60E3-9F43-4AA3-9ED8-F1610D0E841E}" destId="{07066E7B-E197-4ADC-A3E4-1CD63924C063}" srcOrd="0" destOrd="0" presId="urn:microsoft.com/office/officeart/2005/8/layout/list1"/>
    <dgm:cxn modelId="{0FEF14FA-7C4A-4959-962F-6C4811A4CF50}" type="presParOf" srcId="{07066E7B-E197-4ADC-A3E4-1CD63924C063}" destId="{3B9C810B-6BFE-4FDC-8092-91F9015E1B02}" srcOrd="0" destOrd="0" presId="urn:microsoft.com/office/officeart/2005/8/layout/list1"/>
    <dgm:cxn modelId="{B77D6D64-D42D-404B-A07C-7E686FB97AE9}" type="presParOf" srcId="{3B9C810B-6BFE-4FDC-8092-91F9015E1B02}" destId="{F410B339-3FA9-456B-AD74-5B0155A07BC7}" srcOrd="0" destOrd="0" presId="urn:microsoft.com/office/officeart/2005/8/layout/list1"/>
    <dgm:cxn modelId="{1063419B-C097-4947-8CEB-05BC228F6CFB}" type="presParOf" srcId="{3B9C810B-6BFE-4FDC-8092-91F9015E1B02}" destId="{F9989C8D-6FAC-4F05-AAA2-BB7030E07532}" srcOrd="1" destOrd="0" presId="urn:microsoft.com/office/officeart/2005/8/layout/list1"/>
    <dgm:cxn modelId="{10B7B91E-401E-4E40-8D56-76E475A838E6}" type="presParOf" srcId="{07066E7B-E197-4ADC-A3E4-1CD63924C063}" destId="{DDD80DFC-B587-44BC-85CC-99BFAFA4C07E}" srcOrd="1" destOrd="0" presId="urn:microsoft.com/office/officeart/2005/8/layout/list1"/>
    <dgm:cxn modelId="{C482D0DC-A212-4D34-917C-C75C01D8DEB3}" type="presParOf" srcId="{07066E7B-E197-4ADC-A3E4-1CD63924C063}" destId="{0A6278EA-4CAC-41D3-9F8B-44386D22084D}" srcOrd="2" destOrd="0" presId="urn:microsoft.com/office/officeart/2005/8/layout/list1"/>
    <dgm:cxn modelId="{8B5712E5-CF2C-4B4C-BF09-B85A73D35007}" type="presParOf" srcId="{07066E7B-E197-4ADC-A3E4-1CD63924C063}" destId="{66A3C6E7-74F5-4C45-ABC7-A0F88E5B4975}" srcOrd="3" destOrd="0" presId="urn:microsoft.com/office/officeart/2005/8/layout/list1"/>
    <dgm:cxn modelId="{EFCB981C-71C5-41F6-ADBB-B1C7FD74F4B8}" type="presParOf" srcId="{07066E7B-E197-4ADC-A3E4-1CD63924C063}" destId="{966C656B-F29F-4679-8E9F-53A1ED5BD06C}" srcOrd="4" destOrd="0" presId="urn:microsoft.com/office/officeart/2005/8/layout/list1"/>
    <dgm:cxn modelId="{0FE2250E-AB73-480D-B00A-267DB3787035}" type="presParOf" srcId="{966C656B-F29F-4679-8E9F-53A1ED5BD06C}" destId="{930411E7-A84D-4D1D-B2C7-A9FE3CAA71C5}" srcOrd="0" destOrd="0" presId="urn:microsoft.com/office/officeart/2005/8/layout/list1"/>
    <dgm:cxn modelId="{9A06BF69-A895-414F-9466-AE3B86FE17ED}" type="presParOf" srcId="{966C656B-F29F-4679-8E9F-53A1ED5BD06C}" destId="{894EAB9E-57AB-428B-B250-D8F14E49D94D}" srcOrd="1" destOrd="0" presId="urn:microsoft.com/office/officeart/2005/8/layout/list1"/>
    <dgm:cxn modelId="{635F6D28-2277-49CE-BFB4-2715C0C02255}" type="presParOf" srcId="{07066E7B-E197-4ADC-A3E4-1CD63924C063}" destId="{7EDD27A0-B365-43A9-A83C-A7A44152F79C}" srcOrd="5" destOrd="0" presId="urn:microsoft.com/office/officeart/2005/8/layout/list1"/>
    <dgm:cxn modelId="{6EAE5ACD-6B22-43F9-8ED3-0D5005D4D7A5}" type="presParOf" srcId="{07066E7B-E197-4ADC-A3E4-1CD63924C063}" destId="{78833E9D-B573-4E68-9BD6-3FFAE360F460}" srcOrd="6" destOrd="0" presId="urn:microsoft.com/office/officeart/2005/8/layout/list1"/>
    <dgm:cxn modelId="{C87DC7C8-246F-4833-B072-746C4476D347}" type="presParOf" srcId="{07066E7B-E197-4ADC-A3E4-1CD63924C063}" destId="{EE9212B1-553D-4DD2-BCAC-63EF5ADB2D45}" srcOrd="7" destOrd="0" presId="urn:microsoft.com/office/officeart/2005/8/layout/list1"/>
    <dgm:cxn modelId="{81A62250-AF0E-4D1E-B49B-94160DD153A4}" type="presParOf" srcId="{07066E7B-E197-4ADC-A3E4-1CD63924C063}" destId="{5F38B420-BFF4-451D-A934-A954F2F2F07F}" srcOrd="8" destOrd="0" presId="urn:microsoft.com/office/officeart/2005/8/layout/list1"/>
    <dgm:cxn modelId="{A1FEC6C4-8F1B-4BE5-8AD1-C104644D3BBE}" type="presParOf" srcId="{5F38B420-BFF4-451D-A934-A954F2F2F07F}" destId="{D6E463BB-F4DE-4C25-9962-771B6E89EB4A}" srcOrd="0" destOrd="0" presId="urn:microsoft.com/office/officeart/2005/8/layout/list1"/>
    <dgm:cxn modelId="{D008CE03-C5B7-40C8-8B6F-B6115979D631}" type="presParOf" srcId="{5F38B420-BFF4-451D-A934-A954F2F2F07F}" destId="{B1119D50-56C1-4141-A220-FB3FD5BE720A}" srcOrd="1" destOrd="0" presId="urn:microsoft.com/office/officeart/2005/8/layout/list1"/>
    <dgm:cxn modelId="{A8692F80-6E30-4DD3-BA3A-65794B4996D1}" type="presParOf" srcId="{07066E7B-E197-4ADC-A3E4-1CD63924C063}" destId="{141982BE-C92C-448D-9007-B332E2627B94}" srcOrd="9" destOrd="0" presId="urn:microsoft.com/office/officeart/2005/8/layout/list1"/>
    <dgm:cxn modelId="{2B1B5B6A-0BE6-4412-9C49-79270F0FAEB7}" type="presParOf" srcId="{07066E7B-E197-4ADC-A3E4-1CD63924C063}" destId="{B6508AE7-25D2-4903-A8AE-67493CD9631B}" srcOrd="10" destOrd="0" presId="urn:microsoft.com/office/officeart/2005/8/layout/list1"/>
    <dgm:cxn modelId="{0D72C61D-5A16-47B2-B8FC-83DC8B5AF607}" type="presParOf" srcId="{07066E7B-E197-4ADC-A3E4-1CD63924C063}" destId="{1FA4A72C-EC21-4B08-854C-81295D1E7998}" srcOrd="11" destOrd="0" presId="urn:microsoft.com/office/officeart/2005/8/layout/list1"/>
    <dgm:cxn modelId="{5CC66CD6-B958-4519-8977-6DFCEE3057FB}" type="presParOf" srcId="{07066E7B-E197-4ADC-A3E4-1CD63924C063}" destId="{AF8A75B2-32A2-49BD-96B6-D58016E798E6}" srcOrd="12" destOrd="0" presId="urn:microsoft.com/office/officeart/2005/8/layout/list1"/>
    <dgm:cxn modelId="{D5A1FCDF-BEFF-481B-95BC-22C69BB83D31}" type="presParOf" srcId="{AF8A75B2-32A2-49BD-96B6-D58016E798E6}" destId="{8F88C906-BD30-47AA-9A49-964AB3DABC74}" srcOrd="0" destOrd="0" presId="urn:microsoft.com/office/officeart/2005/8/layout/list1"/>
    <dgm:cxn modelId="{6C493728-4D4C-47B8-B756-20D6EEA5AD38}" type="presParOf" srcId="{AF8A75B2-32A2-49BD-96B6-D58016E798E6}" destId="{92A66188-B247-414A-89E4-A7CA0EDC941E}" srcOrd="1" destOrd="0" presId="urn:microsoft.com/office/officeart/2005/8/layout/list1"/>
    <dgm:cxn modelId="{943C11EE-FF7A-4476-98AE-BA54671EA59D}" type="presParOf" srcId="{07066E7B-E197-4ADC-A3E4-1CD63924C063}" destId="{EEF60AD6-AC77-474D-B77D-537E38479442}" srcOrd="13" destOrd="0" presId="urn:microsoft.com/office/officeart/2005/8/layout/list1"/>
    <dgm:cxn modelId="{B677A5A1-31CA-44E4-8BD2-BD1FF31907D7}" type="presParOf" srcId="{07066E7B-E197-4ADC-A3E4-1CD63924C063}" destId="{A98BD852-F63B-4BC1-929C-822110740717}" srcOrd="1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6A6F6-1F8A-43BD-B8D5-2435088C4A03}">
      <dsp:nvSpPr>
        <dsp:cNvPr id="0" name=""/>
        <dsp:cNvSpPr/>
      </dsp:nvSpPr>
      <dsp:spPr>
        <a:xfrm>
          <a:off x="-2467790" y="-480757"/>
          <a:ext cx="2946633" cy="3145914"/>
        </a:xfrm>
        <a:prstGeom prst="blockArc">
          <a:avLst>
            <a:gd name="adj1" fmla="val 18900000"/>
            <a:gd name="adj2" fmla="val 2700000"/>
            <a:gd name="adj3" fmla="val 73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4BA4D-21C1-4555-81C5-ADDF8119219A}">
      <dsp:nvSpPr>
        <dsp:cNvPr id="0" name=""/>
        <dsp:cNvSpPr/>
      </dsp:nvSpPr>
      <dsp:spPr>
        <a:xfrm>
          <a:off x="210851" y="136481"/>
          <a:ext cx="2811647" cy="273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680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Open source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210851" y="136481"/>
        <a:ext cx="2811647" cy="273137"/>
      </dsp:txXfrm>
    </dsp:sp>
    <dsp:sp modelId="{3EF3EB95-2200-4C17-9491-B50719D46FA3}">
      <dsp:nvSpPr>
        <dsp:cNvPr id="0" name=""/>
        <dsp:cNvSpPr/>
      </dsp:nvSpPr>
      <dsp:spPr>
        <a:xfrm>
          <a:off x="40140" y="102339"/>
          <a:ext cx="341421" cy="34142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906D8C-4CB5-49F2-B58D-0A4430B3F2BE}">
      <dsp:nvSpPr>
        <dsp:cNvPr id="0" name=""/>
        <dsp:cNvSpPr/>
      </dsp:nvSpPr>
      <dsp:spPr>
        <a:xfrm>
          <a:off x="406574" y="546056"/>
          <a:ext cx="2615925" cy="273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680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Server-side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406574" y="546056"/>
        <a:ext cx="2615925" cy="273137"/>
      </dsp:txXfrm>
    </dsp:sp>
    <dsp:sp modelId="{AC144A91-CC6A-43BF-A915-07C0E4C2671D}">
      <dsp:nvSpPr>
        <dsp:cNvPr id="0" name=""/>
        <dsp:cNvSpPr/>
      </dsp:nvSpPr>
      <dsp:spPr>
        <a:xfrm>
          <a:off x="235863" y="511914"/>
          <a:ext cx="341421" cy="34142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4351A73-D6CD-45D1-A14F-93E9A19DD017}">
      <dsp:nvSpPr>
        <dsp:cNvPr id="0" name=""/>
        <dsp:cNvSpPr/>
      </dsp:nvSpPr>
      <dsp:spPr>
        <a:xfrm>
          <a:off x="466645" y="955631"/>
          <a:ext cx="2555854" cy="273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680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Speed, Performance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466645" y="955631"/>
        <a:ext cx="2555854" cy="273137"/>
      </dsp:txXfrm>
    </dsp:sp>
    <dsp:sp modelId="{1DDAE983-3FF0-42F0-BA81-CA55E2F0306F}">
      <dsp:nvSpPr>
        <dsp:cNvPr id="0" name=""/>
        <dsp:cNvSpPr/>
      </dsp:nvSpPr>
      <dsp:spPr>
        <a:xfrm>
          <a:off x="295934" y="921489"/>
          <a:ext cx="341421" cy="34142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47E4150-A65B-484A-91CD-7B8BE3A16486}">
      <dsp:nvSpPr>
        <dsp:cNvPr id="0" name=""/>
        <dsp:cNvSpPr/>
      </dsp:nvSpPr>
      <dsp:spPr>
        <a:xfrm>
          <a:off x="406574" y="1365206"/>
          <a:ext cx="2615925" cy="273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680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Security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406574" y="1365206"/>
        <a:ext cx="2615925" cy="273137"/>
      </dsp:txXfrm>
    </dsp:sp>
    <dsp:sp modelId="{04D579BF-6909-4DA2-82C4-E564182D1831}">
      <dsp:nvSpPr>
        <dsp:cNvPr id="0" name=""/>
        <dsp:cNvSpPr/>
      </dsp:nvSpPr>
      <dsp:spPr>
        <a:xfrm>
          <a:off x="235863" y="1331064"/>
          <a:ext cx="341421" cy="34142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7A37C28-58FF-438A-ADC9-B3F150BE5B50}">
      <dsp:nvSpPr>
        <dsp:cNvPr id="0" name=""/>
        <dsp:cNvSpPr/>
      </dsp:nvSpPr>
      <dsp:spPr>
        <a:xfrm>
          <a:off x="210851" y="1774781"/>
          <a:ext cx="2811647" cy="273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680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Easy deployment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210851" y="1774781"/>
        <a:ext cx="2811647" cy="273137"/>
      </dsp:txXfrm>
    </dsp:sp>
    <dsp:sp modelId="{A549DD79-ACC7-4629-BB44-EC0CD73C2669}">
      <dsp:nvSpPr>
        <dsp:cNvPr id="0" name=""/>
        <dsp:cNvSpPr/>
      </dsp:nvSpPr>
      <dsp:spPr>
        <a:xfrm>
          <a:off x="40140" y="1740639"/>
          <a:ext cx="341421" cy="34142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27BF-E722-475C-86B4-ED85D9ECDA67}">
      <dsp:nvSpPr>
        <dsp:cNvPr id="0" name=""/>
        <dsp:cNvSpPr/>
      </dsp:nvSpPr>
      <dsp:spPr>
        <a:xfrm>
          <a:off x="2002990" y="208978"/>
          <a:ext cx="4223619" cy="410800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Admin Panel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>
        <a:off x="4299331" y="967003"/>
        <a:ext cx="1433013" cy="1369335"/>
      </dsp:txXfrm>
    </dsp:sp>
    <dsp:sp modelId="{157271D3-7A54-4148-8C10-C8B4B84C0441}">
      <dsp:nvSpPr>
        <dsp:cNvPr id="0" name=""/>
        <dsp:cNvSpPr/>
      </dsp:nvSpPr>
      <dsp:spPr>
        <a:xfrm>
          <a:off x="2017921" y="47522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Authentication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058892" y="2873986"/>
        <a:ext cx="1719865" cy="1176750"/>
      </dsp:txXfrm>
    </dsp:sp>
    <dsp:sp modelId="{85F21873-379E-4E9F-825D-C9FFE38B96E0}">
      <dsp:nvSpPr>
        <dsp:cNvPr id="0" name=""/>
        <dsp:cNvSpPr/>
      </dsp:nvSpPr>
      <dsp:spPr>
        <a:xfrm>
          <a:off x="2017921" y="475226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Sessions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425258" y="1222010"/>
        <a:ext cx="1289899" cy="1267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278EA-4CAC-41D3-9F8B-44386D22084D}">
      <dsp:nvSpPr>
        <dsp:cNvPr id="0" name=""/>
        <dsp:cNvSpPr/>
      </dsp:nvSpPr>
      <dsp:spPr>
        <a:xfrm>
          <a:off x="0" y="282824"/>
          <a:ext cx="3657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89C8D-6FAC-4F05-AAA2-BB7030E07532}">
      <dsp:nvSpPr>
        <dsp:cNvPr id="0" name=""/>
        <dsp:cNvSpPr/>
      </dsp:nvSpPr>
      <dsp:spPr>
        <a:xfrm>
          <a:off x="182880" y="76184"/>
          <a:ext cx="25603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Apache 2.2.8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03055" y="96359"/>
        <a:ext cx="2519970" cy="372930"/>
      </dsp:txXfrm>
    </dsp:sp>
    <dsp:sp modelId="{78833E9D-B573-4E68-9BD6-3FFAE360F460}">
      <dsp:nvSpPr>
        <dsp:cNvPr id="0" name=""/>
        <dsp:cNvSpPr/>
      </dsp:nvSpPr>
      <dsp:spPr>
        <a:xfrm>
          <a:off x="0" y="917864"/>
          <a:ext cx="3657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EAB9E-57AB-428B-B250-D8F14E49D94D}">
      <dsp:nvSpPr>
        <dsp:cNvPr id="0" name=""/>
        <dsp:cNvSpPr/>
      </dsp:nvSpPr>
      <dsp:spPr>
        <a:xfrm>
          <a:off x="182880" y="711224"/>
          <a:ext cx="25603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PHP 5.2.6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03055" y="731399"/>
        <a:ext cx="2519970" cy="372930"/>
      </dsp:txXfrm>
    </dsp:sp>
    <dsp:sp modelId="{B6508AE7-25D2-4903-A8AE-67493CD9631B}">
      <dsp:nvSpPr>
        <dsp:cNvPr id="0" name=""/>
        <dsp:cNvSpPr/>
      </dsp:nvSpPr>
      <dsp:spPr>
        <a:xfrm>
          <a:off x="0" y="1552904"/>
          <a:ext cx="3657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19D50-56C1-4141-A220-FB3FD5BE720A}">
      <dsp:nvSpPr>
        <dsp:cNvPr id="0" name=""/>
        <dsp:cNvSpPr/>
      </dsp:nvSpPr>
      <dsp:spPr>
        <a:xfrm>
          <a:off x="182880" y="1346265"/>
          <a:ext cx="25603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MySQL 5.0.51b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03055" y="1366440"/>
        <a:ext cx="2519970" cy="372930"/>
      </dsp:txXfrm>
    </dsp:sp>
    <dsp:sp modelId="{A98BD852-F63B-4BC1-929C-822110740717}">
      <dsp:nvSpPr>
        <dsp:cNvPr id="0" name=""/>
        <dsp:cNvSpPr/>
      </dsp:nvSpPr>
      <dsp:spPr>
        <a:xfrm>
          <a:off x="0" y="2187945"/>
          <a:ext cx="3657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66188-B247-414A-89E4-A7CA0EDC941E}">
      <dsp:nvSpPr>
        <dsp:cNvPr id="0" name=""/>
        <dsp:cNvSpPr/>
      </dsp:nvSpPr>
      <dsp:spPr>
        <a:xfrm>
          <a:off x="182880" y="1981305"/>
          <a:ext cx="25603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phpMyAdmin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2.10.3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03055" y="2001480"/>
        <a:ext cx="25199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3793DF-3547-48C4-B798-863578339712}" type="datetimeFigureOut">
              <a:rPr lang="en-US"/>
              <a:pPr>
                <a:defRPr/>
              </a:pPr>
              <a:t>2013-12-08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1714A3-F1F2-42F4-B431-F9C37B89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>
            <a:lvl1pPr>
              <a:defRPr b="1" i="1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JasmineUPC" pitchFamily="18" charset="-34"/>
              </a:defRPr>
            </a:lvl1pPr>
          </a:lstStyle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71500" y="3886200"/>
            <a:ext cx="8001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ตัวยึดท้ายกระดาษ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15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65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13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r">
              <a:defRPr sz="4000" b="1" i="1" baseline="0">
                <a:solidFill>
                  <a:srgbClr val="0068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JasmineUPC" pitchFamily="18" charset="-34"/>
              </a:defRPr>
            </a:lvl1pPr>
          </a:lstStyle>
          <a:p>
            <a:r>
              <a:rPr lang="th-TH" dirty="0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F8550D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914400" indent="-457200" algn="l">
              <a:buClr>
                <a:srgbClr val="0068A6"/>
              </a:buClr>
              <a:buFont typeface="Arial" pitchFamily="34" charset="0"/>
              <a:buChar char="●"/>
              <a:defRPr sz="24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–"/>
              <a:defRPr sz="2000" b="0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2000" b="0" i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–"/>
              <a:defRPr sz="2000" b="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30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01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 smtClean="0"/>
              <a:t>ระดับที่สอง</a:t>
            </a:r>
          </a:p>
          <a:p>
            <a:pPr lvl="2"/>
            <a:r>
              <a:rPr lang="th-TH" dirty="0" smtClean="0"/>
              <a:t>ระดับที่สาม</a:t>
            </a:r>
          </a:p>
          <a:p>
            <a:pPr lvl="3"/>
            <a:r>
              <a:rPr lang="th-TH" dirty="0" smtClean="0"/>
              <a:t>ระดับที่สี่</a:t>
            </a:r>
          </a:p>
          <a:p>
            <a:pPr lvl="4"/>
            <a:r>
              <a:rPr lang="th-TH" dirty="0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08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068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0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7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67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58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3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03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53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  <a:endParaRPr lang="en-US" smtClean="0"/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smtClean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4" r:id="rId2"/>
    <p:sldLayoutId id="214748372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appservnetwork.com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288"/>
            <a:ext cx="9145588" cy="70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Inventory System</a:t>
            </a:r>
          </a:p>
        </p:txBody>
      </p:sp>
      <p:sp>
        <p:nvSpPr>
          <p:cNvPr id="4100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71500" y="3886200"/>
            <a:ext cx="8039100" cy="2819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1900" b="1" dirty="0" err="1" smtClean="0">
                <a:latin typeface="Arial" charset="0"/>
                <a:cs typeface="Arial" charset="0"/>
              </a:rPr>
              <a:t>Chaowalit</a:t>
            </a:r>
            <a:r>
              <a:rPr lang="en-US" sz="1900" b="1" dirty="0" smtClean="0">
                <a:latin typeface="Arial" charset="0"/>
                <a:cs typeface="Arial" charset="0"/>
              </a:rPr>
              <a:t>  </a:t>
            </a:r>
            <a:r>
              <a:rPr lang="en-US" sz="1900" b="1" dirty="0" err="1" smtClean="0">
                <a:latin typeface="Arial" charset="0"/>
                <a:cs typeface="Arial" charset="0"/>
              </a:rPr>
              <a:t>Kongkom</a:t>
            </a:r>
            <a:r>
              <a:rPr lang="en-US" sz="1900" b="1" dirty="0">
                <a:latin typeface="Arial" charset="0"/>
                <a:cs typeface="Arial" charset="0"/>
              </a:rPr>
              <a:t>,</a:t>
            </a:r>
            <a:r>
              <a:rPr lang="en-US" sz="1900" b="1" dirty="0" smtClean="0">
                <a:latin typeface="Arial" charset="0"/>
                <a:cs typeface="Arial" charset="0"/>
              </a:rPr>
              <a:t> </a:t>
            </a:r>
            <a:r>
              <a:rPr lang="en-US" sz="1900" b="1" dirty="0" err="1" smtClean="0">
                <a:latin typeface="Arial" charset="0"/>
                <a:cs typeface="Arial" charset="0"/>
              </a:rPr>
              <a:t>Nattapong</a:t>
            </a:r>
            <a:r>
              <a:rPr lang="en-US" sz="1900" b="1" dirty="0" smtClean="0">
                <a:latin typeface="Arial" charset="0"/>
                <a:cs typeface="Arial" charset="0"/>
              </a:rPr>
              <a:t>  </a:t>
            </a:r>
            <a:r>
              <a:rPr lang="en-US" sz="1900" b="1" dirty="0" err="1" smtClean="0">
                <a:latin typeface="Arial" charset="0"/>
                <a:cs typeface="Arial" charset="0"/>
              </a:rPr>
              <a:t>Thitichawalitkul</a:t>
            </a:r>
            <a:endParaRPr lang="th-TH" sz="19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1900" dirty="0" smtClean="0">
                <a:latin typeface="Arial" charset="0"/>
                <a:cs typeface="Arial" charset="0"/>
              </a:rPr>
              <a:t>Computer Engineering</a:t>
            </a:r>
          </a:p>
          <a:p>
            <a:pPr eaLnBrk="1" hangingPunct="1">
              <a:spcBef>
                <a:spcPct val="50000"/>
              </a:spcBef>
            </a:pPr>
            <a:r>
              <a:rPr lang="en-US" sz="1900" b="1" dirty="0" err="1" smtClean="0">
                <a:latin typeface="Arial" charset="0"/>
                <a:cs typeface="Arial" charset="0"/>
              </a:rPr>
              <a:t>Tawee</a:t>
            </a:r>
            <a:r>
              <a:rPr lang="en-US" sz="1900" b="1" dirty="0" smtClean="0">
                <a:latin typeface="Arial" charset="0"/>
                <a:cs typeface="Arial" charset="0"/>
              </a:rPr>
              <a:t>  </a:t>
            </a:r>
            <a:r>
              <a:rPr lang="en-US" sz="1900" b="1" dirty="0" err="1" smtClean="0">
                <a:latin typeface="Arial" charset="0"/>
                <a:cs typeface="Arial" charset="0"/>
              </a:rPr>
              <a:t>Sunanta</a:t>
            </a:r>
            <a:endParaRPr lang="en-US" sz="1900" b="1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900" dirty="0" smtClean="0">
                <a:latin typeface="Arial" charset="0"/>
                <a:cs typeface="Arial" charset="0"/>
              </a:rPr>
              <a:t>Electronics Engineering</a:t>
            </a:r>
            <a:endParaRPr lang="th-TH" sz="19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9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900" dirty="0" err="1" smtClean="0">
                <a:latin typeface="Arial" charset="0"/>
                <a:cs typeface="Arial" charset="0"/>
              </a:rPr>
              <a:t>Suranaree</a:t>
            </a:r>
            <a:r>
              <a:rPr lang="en-US" sz="1900" dirty="0" smtClean="0">
                <a:latin typeface="Arial" charset="0"/>
                <a:cs typeface="Arial" charset="0"/>
              </a:rPr>
              <a:t> </a:t>
            </a:r>
            <a:r>
              <a:rPr lang="en-US" sz="1900" dirty="0">
                <a:latin typeface="Arial" charset="0"/>
                <a:cs typeface="Arial" charset="0"/>
              </a:rPr>
              <a:t>University of </a:t>
            </a:r>
            <a:r>
              <a:rPr lang="en-US" sz="1900" dirty="0" smtClean="0">
                <a:latin typeface="Arial" charset="0"/>
                <a:cs typeface="Arial" charset="0"/>
              </a:rPr>
              <a:t>Technology</a:t>
            </a:r>
          </a:p>
          <a:p>
            <a:pPr eaLnBrk="1" hangingPunct="1">
              <a:spcBef>
                <a:spcPct val="50000"/>
              </a:spcBef>
            </a:pPr>
            <a:r>
              <a:rPr lang="en-US" sz="1900" dirty="0" smtClean="0">
                <a:latin typeface="Arial" charset="0"/>
                <a:cs typeface="Arial" charset="0"/>
              </a:rPr>
              <a:t>Mentor : </a:t>
            </a:r>
            <a:r>
              <a:rPr lang="en-US" sz="1900" dirty="0" err="1"/>
              <a:t>Poobase</a:t>
            </a:r>
            <a:r>
              <a:rPr lang="en-US" sz="1900" dirty="0"/>
              <a:t> </a:t>
            </a:r>
            <a:r>
              <a:rPr lang="en-US" sz="1900" dirty="0" err="1" smtClean="0"/>
              <a:t>Panitchaiyaboon</a:t>
            </a:r>
            <a:endParaRPr lang="th-TH" sz="1900" dirty="0" smtClean="0"/>
          </a:p>
          <a:p>
            <a:pPr eaLnBrk="1" hangingPunct="1">
              <a:spcBef>
                <a:spcPct val="50000"/>
              </a:spcBef>
            </a:pPr>
            <a:r>
              <a:rPr lang="en-US" sz="1900" dirty="0" smtClean="0">
                <a:latin typeface="Arial" charset="0"/>
                <a:cs typeface="Arial" charset="0"/>
              </a:rPr>
              <a:t>Department : IT (Helpdesk)</a:t>
            </a:r>
          </a:p>
          <a:p>
            <a:pPr eaLnBrk="1" hangingPunct="1">
              <a:spcBef>
                <a:spcPct val="5000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22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7657"/>
              </p:ext>
            </p:extLst>
          </p:nvPr>
        </p:nvGraphicFramePr>
        <p:xfrm>
          <a:off x="609600" y="1676400"/>
          <a:ext cx="3886200" cy="37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ระบบเดิม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ไม่ได้มีการเข้ารหัส</a:t>
                      </a:r>
                      <a:r>
                        <a:rPr lang="th-T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Password&amp;URL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ไม่ได้มีการตรวจสอบข้อมูลก่อนการบันทึก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บันทึกข้อมูลแล้วบางครั้งไม่รู้ว่าเก็บอยู่ที่ไหน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ไม่ได้มีการพัฒนาด้วย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Framework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ไม่มีการกำหนดสิทธิเข้าใช้ระบบ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ระบบไม่ครอบคลุมทุกตึก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11427"/>
              </p:ext>
            </p:extLst>
          </p:nvPr>
        </p:nvGraphicFramePr>
        <p:xfrm>
          <a:off x="4550391" y="1660874"/>
          <a:ext cx="4038600" cy="37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ระบบใหม่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มีการเข้ารหัสด้วย</a:t>
                      </a:r>
                      <a:r>
                        <a:rPr lang="th-T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MD5, Base64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ตรวจสอบข้อมูลก่อนการบันทึก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มีการจัดการหมวดหมู่ได้ชัดเจนและง่ายต่อการค้นหาข้อมูล ทำงานได้รวดเร็ว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มีการพัฒนาด้วย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Framework (CI)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มีการกำหนดสิทธิเข้าใช้ระบบ</a:t>
                      </a:r>
                      <a:r>
                        <a:rPr lang="th-TH" baseline="0" dirty="0" smtClean="0">
                          <a:latin typeface="Arial" pitchFamily="34" charset="0"/>
                          <a:cs typeface="Arial" pitchFamily="34" charset="0"/>
                        </a:rPr>
                        <a:t> โดย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Admin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Arial" pitchFamily="34" charset="0"/>
                          <a:cs typeface="Arial" pitchFamily="34" charset="0"/>
                        </a:rPr>
                        <a:t>ครอบคลุมตามที่แผนกต้องการ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48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Suggestion</a:t>
            </a:r>
          </a:p>
        </p:txBody>
      </p:sp>
      <p:sp>
        <p:nvSpPr>
          <p:cNvPr id="13316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2000" dirty="0" smtClean="0">
                <a:latin typeface="Arial" charset="0"/>
                <a:cs typeface="Arial" charset="0"/>
              </a:rPr>
              <a:t>ศึกษาวิธีการใช้ก่อนใช้</a:t>
            </a:r>
            <a:r>
              <a:rPr lang="th-TH" sz="2000" dirty="0">
                <a:latin typeface="Arial" charset="0"/>
                <a:cs typeface="Arial" charset="0"/>
              </a:rPr>
              <a:t>งาน</a:t>
            </a:r>
            <a:endParaRPr lang="th-TH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th-TH" sz="2000" dirty="0" smtClean="0">
                <a:latin typeface="Arial" charset="0"/>
                <a:cs typeface="Arial" charset="0"/>
              </a:rPr>
              <a:t>รองรับระบบภาษาอังกฤษเท่านั้น</a:t>
            </a:r>
          </a:p>
          <a:p>
            <a:pPr eaLnBrk="1" hangingPunct="1"/>
            <a:r>
              <a:rPr lang="th-TH" sz="2000" dirty="0" smtClean="0">
                <a:latin typeface="Arial" charset="0"/>
                <a:cs typeface="Arial" charset="0"/>
              </a:rPr>
              <a:t>รองรับ </a:t>
            </a:r>
            <a:r>
              <a:rPr lang="en-US" sz="2000" dirty="0" smtClean="0">
                <a:latin typeface="Arial" charset="0"/>
                <a:cs typeface="Arial" charset="0"/>
              </a:rPr>
              <a:t>Internet Explorer </a:t>
            </a:r>
            <a:r>
              <a:rPr lang="en-US" sz="2000" dirty="0" smtClean="0">
                <a:latin typeface="Arial" charset="0"/>
                <a:cs typeface="Arial" charset="0"/>
              </a:rPr>
              <a:t>8 </a:t>
            </a:r>
            <a:r>
              <a:rPr lang="th-TH" sz="2000" dirty="0" smtClean="0">
                <a:latin typeface="Arial" charset="0"/>
                <a:cs typeface="Arial" charset="0"/>
              </a:rPr>
              <a:t> ขึ้นไป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smtClean="0">
                <a:latin typeface="Arial" charset="0"/>
                <a:cs typeface="Arial" charset="0"/>
              </a:rPr>
              <a:t>Firefox, Google Chrome</a:t>
            </a:r>
          </a:p>
          <a:p>
            <a:pPr eaLnBrk="1" hangingPunct="1"/>
            <a:r>
              <a:rPr lang="th-TH" sz="2000" dirty="0" smtClean="0">
                <a:latin typeface="Arial" charset="0"/>
                <a:cs typeface="Arial" charset="0"/>
              </a:rPr>
              <a:t>ตรวจสอบข้อมูลเก่า ก่อนทำการบันทึกข้อมูลใหม่</a:t>
            </a:r>
          </a:p>
        </p:txBody>
      </p:sp>
    </p:spTree>
    <p:extLst>
      <p:ext uri="{BB962C8B-B14F-4D97-AF65-F5344CB8AC3E}">
        <p14:creationId xmlns:p14="http://schemas.microsoft.com/office/powerpoint/2010/main" val="3736670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288"/>
            <a:ext cx="9145588" cy="70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685800" y="38100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F8550D"/>
                    </a:gs>
                    <a:gs pos="75000">
                      <a:schemeClr val="bg2"/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  <a:ea typeface="+mj-ea"/>
                <a:cs typeface="JasmineUPC" pitchFamily="18" charset="-34"/>
              </a:rPr>
              <a:t>Thank you.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Proposal</a:t>
            </a:r>
          </a:p>
        </p:txBody>
      </p:sp>
      <p:sp>
        <p:nvSpPr>
          <p:cNvPr id="5124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Objective</a:t>
            </a:r>
          </a:p>
          <a:p>
            <a:pPr lvl="1" eaLnBrk="1" hangingPunct="1"/>
            <a:r>
              <a:rPr lang="th-TH" sz="2000" dirty="0">
                <a:latin typeface="Arial" charset="0"/>
                <a:cs typeface="Arial" charset="0"/>
              </a:rPr>
              <a:t>เพื่อแก้ไขปัญหาที่เกิดขึ้นในระบบคลังสินค้าเดิม</a:t>
            </a:r>
          </a:p>
          <a:p>
            <a:pPr lvl="1" eaLnBrk="1" hangingPunct="1"/>
            <a:r>
              <a:rPr lang="th-TH" sz="2000" dirty="0">
                <a:latin typeface="Arial" charset="0"/>
                <a:cs typeface="Arial" charset="0"/>
              </a:rPr>
              <a:t>เพื่อให้ง่ายต่อการจัดเก็บข้อมูล ค้นหาข้อมูล และการเบิก</a:t>
            </a:r>
            <a:r>
              <a:rPr lang="en-US" sz="2000" dirty="0">
                <a:latin typeface="Arial" charset="0"/>
                <a:cs typeface="Arial" charset="0"/>
              </a:rPr>
              <a:t>-</a:t>
            </a:r>
            <a:r>
              <a:rPr lang="th-TH" sz="2000" dirty="0">
                <a:latin typeface="Arial" charset="0"/>
                <a:cs typeface="Arial" charset="0"/>
              </a:rPr>
              <a:t>จ่ายอุปกรณ์</a:t>
            </a:r>
            <a:endParaRPr lang="en-US" sz="20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th-TH" sz="2000" dirty="0">
                <a:latin typeface="Arial" charset="0"/>
                <a:cs typeface="Arial" charset="0"/>
              </a:rPr>
              <a:t>เพื่อพัฒนาระบบคลังสินค้า ให้มีประสิทธิภาพในการใช้งานมากยิ่งขึ้น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Project scope</a:t>
            </a:r>
          </a:p>
          <a:p>
            <a:pPr lvl="1" eaLnBrk="1" hangingPunct="1"/>
            <a:r>
              <a:rPr lang="th-TH" sz="2000" dirty="0" smtClean="0">
                <a:latin typeface="Arial" charset="0"/>
                <a:cs typeface="Arial" charset="0"/>
              </a:rPr>
              <a:t>บันทึก</a:t>
            </a:r>
            <a:r>
              <a:rPr lang="th-TH" sz="2000" dirty="0">
                <a:latin typeface="Arial" charset="0"/>
                <a:cs typeface="Arial" charset="0"/>
              </a:rPr>
              <a:t>ข้อมูลการเบิก</a:t>
            </a:r>
            <a:r>
              <a:rPr lang="en-US" sz="2000" dirty="0">
                <a:latin typeface="Arial" charset="0"/>
                <a:cs typeface="Arial" charset="0"/>
              </a:rPr>
              <a:t>-</a:t>
            </a:r>
            <a:r>
              <a:rPr lang="th-TH" sz="2000" dirty="0">
                <a:latin typeface="Arial" charset="0"/>
                <a:cs typeface="Arial" charset="0"/>
              </a:rPr>
              <a:t>จ่ายอุปกรณ์ในแผนก </a:t>
            </a:r>
            <a:r>
              <a:rPr lang="en-US" sz="2000" dirty="0">
                <a:latin typeface="Arial" charset="0"/>
                <a:cs typeface="Arial" charset="0"/>
              </a:rPr>
              <a:t>IT/Helpdesk</a:t>
            </a:r>
            <a:endParaRPr lang="th-TH" sz="20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th-TH" sz="2000" dirty="0">
                <a:latin typeface="Arial" charset="0"/>
                <a:cs typeface="Arial" charset="0"/>
              </a:rPr>
              <a:t>ลดความซับซ้อนในส่วนของการใช้งาน </a:t>
            </a:r>
            <a:r>
              <a:rPr lang="en-US" sz="2000" dirty="0">
                <a:latin typeface="Arial" charset="0"/>
                <a:cs typeface="Arial" charset="0"/>
              </a:rPr>
              <a:t>Web Application</a:t>
            </a:r>
            <a:endParaRPr lang="th-TH" sz="20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th-TH" sz="2000" dirty="0">
                <a:latin typeface="Arial" charset="0"/>
                <a:cs typeface="Arial" charset="0"/>
              </a:rPr>
              <a:t>มีการค้นหา และบันทึกข้อมูล ได้อย่างสะดวกรวดเร็ว</a:t>
            </a:r>
          </a:p>
          <a:p>
            <a:pPr lvl="1" eaLnBrk="1" hangingPunct="1"/>
            <a:endParaRPr 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52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Work Schedule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32766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966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Flow Chart</a:t>
            </a:r>
          </a:p>
        </p:txBody>
      </p:sp>
      <p:pic>
        <p:nvPicPr>
          <p:cNvPr id="1027" name="Picture 3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4" y="1578573"/>
            <a:ext cx="1143000" cy="121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94" y="1446928"/>
            <a:ext cx="1219200" cy="1473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72" y="1231106"/>
            <a:ext cx="2837578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67200"/>
            <a:ext cx="1098649" cy="1347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94" y="4312352"/>
            <a:ext cx="16764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triped Right Arrow 8"/>
          <p:cNvSpPr/>
          <p:nvPr/>
        </p:nvSpPr>
        <p:spPr>
          <a:xfrm>
            <a:off x="4458075" y="2010484"/>
            <a:ext cx="68580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5400000">
            <a:off x="6849438" y="3630307"/>
            <a:ext cx="68580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>
          <a:xfrm rot="5400000">
            <a:off x="3182494" y="3630306"/>
            <a:ext cx="68580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1966262" y="2010484"/>
            <a:ext cx="68580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rgbClr val="004074">
                    <a:lumMod val="75000"/>
                  </a:srgbClr>
                </a:solidFill>
                <a:prstDash val="solid"/>
              </a:ln>
              <a:pattFill prst="dkUpDiag">
                <a:fgClr>
                  <a:srgbClr val="004074"/>
                </a:fgClr>
                <a:bgClr>
                  <a:srgbClr val="00407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004074">
                    <a:lumMod val="75000"/>
                  </a:srgbClr>
                </a:outerShdw>
              </a:effectLst>
            </a:endParaRPr>
          </a:p>
        </p:txBody>
      </p:sp>
      <p:sp>
        <p:nvSpPr>
          <p:cNvPr id="20" name="Striped Right Arrow 19"/>
          <p:cNvSpPr/>
          <p:nvPr/>
        </p:nvSpPr>
        <p:spPr>
          <a:xfrm rot="10800000">
            <a:off x="4458075" y="2456470"/>
            <a:ext cx="68580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Striped Right Arrow 20"/>
          <p:cNvSpPr/>
          <p:nvPr/>
        </p:nvSpPr>
        <p:spPr>
          <a:xfrm rot="16200000">
            <a:off x="6387134" y="3630307"/>
            <a:ext cx="68580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triped Right Arrow 21"/>
          <p:cNvSpPr/>
          <p:nvPr/>
        </p:nvSpPr>
        <p:spPr>
          <a:xfrm rot="13191236">
            <a:off x="1436590" y="3598804"/>
            <a:ext cx="1165530" cy="4310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527" y="3058591"/>
            <a:ext cx="617477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1600" dirty="0">
              <a:ln w="3175"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2008" y="3058591"/>
            <a:ext cx="1274195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Helpdesk</a:t>
            </a:r>
            <a:endParaRPr lang="en-US" sz="1600" dirty="0">
              <a:ln w="3175"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4182" y="3044700"/>
            <a:ext cx="1535357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sz="1600" dirty="0" err="1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Aplication</a:t>
            </a:r>
            <a:endParaRPr lang="en-US" sz="1600" dirty="0">
              <a:ln w="3175"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127" y="5718275"/>
            <a:ext cx="1165704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accessory</a:t>
            </a:r>
            <a:endParaRPr lang="en-US" sz="1600" dirty="0">
              <a:ln w="3175"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1295" y="5816677"/>
            <a:ext cx="1061509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1600" dirty="0">
              <a:ln w="3175"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90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PHP &amp; Framework </a:t>
            </a:r>
            <a:r>
              <a:rPr lang="en-US" dirty="0" smtClean="0"/>
              <a:t>&amp; MVC</a:t>
            </a:r>
          </a:p>
        </p:txBody>
      </p:sp>
      <p:sp>
        <p:nvSpPr>
          <p:cNvPr id="22" name="Right Arrow 21"/>
          <p:cNvSpPr/>
          <p:nvPr/>
        </p:nvSpPr>
        <p:spPr>
          <a:xfrm rot="18143120">
            <a:off x="5896817" y="4917455"/>
            <a:ext cx="459070" cy="37629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64608" y="4428870"/>
            <a:ext cx="2689345" cy="1564456"/>
            <a:chOff x="2620491" y="2422603"/>
            <a:chExt cx="5579416" cy="3292643"/>
          </a:xfrm>
        </p:grpSpPr>
        <p:sp>
          <p:nvSpPr>
            <p:cNvPr id="32" name="Freeform 31"/>
            <p:cNvSpPr/>
            <p:nvPr/>
          </p:nvSpPr>
          <p:spPr>
            <a:xfrm>
              <a:off x="4357983" y="2422603"/>
              <a:ext cx="2104429" cy="1052215"/>
            </a:xfrm>
            <a:custGeom>
              <a:avLst/>
              <a:gdLst>
                <a:gd name="connsiteX0" fmla="*/ 0 w 2104429"/>
                <a:gd name="connsiteY0" fmla="*/ 105221 h 1052214"/>
                <a:gd name="connsiteX1" fmla="*/ 105221 w 2104429"/>
                <a:gd name="connsiteY1" fmla="*/ 0 h 1052214"/>
                <a:gd name="connsiteX2" fmla="*/ 1999208 w 2104429"/>
                <a:gd name="connsiteY2" fmla="*/ 0 h 1052214"/>
                <a:gd name="connsiteX3" fmla="*/ 2104429 w 2104429"/>
                <a:gd name="connsiteY3" fmla="*/ 105221 h 1052214"/>
                <a:gd name="connsiteX4" fmla="*/ 2104429 w 2104429"/>
                <a:gd name="connsiteY4" fmla="*/ 946993 h 1052214"/>
                <a:gd name="connsiteX5" fmla="*/ 1999208 w 2104429"/>
                <a:gd name="connsiteY5" fmla="*/ 1052214 h 1052214"/>
                <a:gd name="connsiteX6" fmla="*/ 105221 w 2104429"/>
                <a:gd name="connsiteY6" fmla="*/ 1052214 h 1052214"/>
                <a:gd name="connsiteX7" fmla="*/ 0 w 2104429"/>
                <a:gd name="connsiteY7" fmla="*/ 946993 h 1052214"/>
                <a:gd name="connsiteX8" fmla="*/ 0 w 2104429"/>
                <a:gd name="connsiteY8" fmla="*/ 105221 h 105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429" h="1052214">
                  <a:moveTo>
                    <a:pt x="0" y="105221"/>
                  </a:moveTo>
                  <a:cubicBezTo>
                    <a:pt x="0" y="47109"/>
                    <a:pt x="47109" y="0"/>
                    <a:pt x="105221" y="0"/>
                  </a:cubicBezTo>
                  <a:lnTo>
                    <a:pt x="1999208" y="0"/>
                  </a:lnTo>
                  <a:cubicBezTo>
                    <a:pt x="2057320" y="0"/>
                    <a:pt x="2104429" y="47109"/>
                    <a:pt x="2104429" y="105221"/>
                  </a:cubicBezTo>
                  <a:lnTo>
                    <a:pt x="2104429" y="946993"/>
                  </a:lnTo>
                  <a:cubicBezTo>
                    <a:pt x="2104429" y="1005105"/>
                    <a:pt x="2057320" y="1052214"/>
                    <a:pt x="1999208" y="1052214"/>
                  </a:cubicBezTo>
                  <a:lnTo>
                    <a:pt x="105221" y="1052214"/>
                  </a:lnTo>
                  <a:cubicBezTo>
                    <a:pt x="47109" y="1052214"/>
                    <a:pt x="0" y="1005105"/>
                    <a:pt x="0" y="946993"/>
                  </a:cubicBezTo>
                  <a:lnTo>
                    <a:pt x="0" y="1052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2268" tIns="202268" rIns="202268" bIns="20226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095478" y="4663032"/>
              <a:ext cx="2104429" cy="1052214"/>
            </a:xfrm>
            <a:custGeom>
              <a:avLst/>
              <a:gdLst>
                <a:gd name="connsiteX0" fmla="*/ 0 w 2104429"/>
                <a:gd name="connsiteY0" fmla="*/ 105221 h 1052214"/>
                <a:gd name="connsiteX1" fmla="*/ 105221 w 2104429"/>
                <a:gd name="connsiteY1" fmla="*/ 0 h 1052214"/>
                <a:gd name="connsiteX2" fmla="*/ 1999208 w 2104429"/>
                <a:gd name="connsiteY2" fmla="*/ 0 h 1052214"/>
                <a:gd name="connsiteX3" fmla="*/ 2104429 w 2104429"/>
                <a:gd name="connsiteY3" fmla="*/ 105221 h 1052214"/>
                <a:gd name="connsiteX4" fmla="*/ 2104429 w 2104429"/>
                <a:gd name="connsiteY4" fmla="*/ 946993 h 1052214"/>
                <a:gd name="connsiteX5" fmla="*/ 1999208 w 2104429"/>
                <a:gd name="connsiteY5" fmla="*/ 1052214 h 1052214"/>
                <a:gd name="connsiteX6" fmla="*/ 105221 w 2104429"/>
                <a:gd name="connsiteY6" fmla="*/ 1052214 h 1052214"/>
                <a:gd name="connsiteX7" fmla="*/ 0 w 2104429"/>
                <a:gd name="connsiteY7" fmla="*/ 946993 h 1052214"/>
                <a:gd name="connsiteX8" fmla="*/ 0 w 2104429"/>
                <a:gd name="connsiteY8" fmla="*/ 105221 h 105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429" h="1052214">
                  <a:moveTo>
                    <a:pt x="0" y="105221"/>
                  </a:moveTo>
                  <a:cubicBezTo>
                    <a:pt x="0" y="47109"/>
                    <a:pt x="47109" y="0"/>
                    <a:pt x="105221" y="0"/>
                  </a:cubicBezTo>
                  <a:lnTo>
                    <a:pt x="1999208" y="0"/>
                  </a:lnTo>
                  <a:cubicBezTo>
                    <a:pt x="2057320" y="0"/>
                    <a:pt x="2104429" y="47109"/>
                    <a:pt x="2104429" y="105221"/>
                  </a:cubicBezTo>
                  <a:lnTo>
                    <a:pt x="2104429" y="946993"/>
                  </a:lnTo>
                  <a:cubicBezTo>
                    <a:pt x="2104429" y="1005105"/>
                    <a:pt x="2057320" y="1052214"/>
                    <a:pt x="1999208" y="1052214"/>
                  </a:cubicBezTo>
                  <a:lnTo>
                    <a:pt x="105221" y="1052214"/>
                  </a:lnTo>
                  <a:cubicBezTo>
                    <a:pt x="47109" y="1052214"/>
                    <a:pt x="0" y="1005105"/>
                    <a:pt x="0" y="946993"/>
                  </a:cubicBezTo>
                  <a:lnTo>
                    <a:pt x="0" y="1052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2268" tIns="202268" rIns="202268" bIns="20226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620491" y="4663032"/>
              <a:ext cx="2104429" cy="1052214"/>
            </a:xfrm>
            <a:custGeom>
              <a:avLst/>
              <a:gdLst>
                <a:gd name="connsiteX0" fmla="*/ 0 w 2104429"/>
                <a:gd name="connsiteY0" fmla="*/ 105221 h 1052214"/>
                <a:gd name="connsiteX1" fmla="*/ 105221 w 2104429"/>
                <a:gd name="connsiteY1" fmla="*/ 0 h 1052214"/>
                <a:gd name="connsiteX2" fmla="*/ 1999208 w 2104429"/>
                <a:gd name="connsiteY2" fmla="*/ 0 h 1052214"/>
                <a:gd name="connsiteX3" fmla="*/ 2104429 w 2104429"/>
                <a:gd name="connsiteY3" fmla="*/ 105221 h 1052214"/>
                <a:gd name="connsiteX4" fmla="*/ 2104429 w 2104429"/>
                <a:gd name="connsiteY4" fmla="*/ 946993 h 1052214"/>
                <a:gd name="connsiteX5" fmla="*/ 1999208 w 2104429"/>
                <a:gd name="connsiteY5" fmla="*/ 1052214 h 1052214"/>
                <a:gd name="connsiteX6" fmla="*/ 105221 w 2104429"/>
                <a:gd name="connsiteY6" fmla="*/ 1052214 h 1052214"/>
                <a:gd name="connsiteX7" fmla="*/ 0 w 2104429"/>
                <a:gd name="connsiteY7" fmla="*/ 946993 h 1052214"/>
                <a:gd name="connsiteX8" fmla="*/ 0 w 2104429"/>
                <a:gd name="connsiteY8" fmla="*/ 105221 h 105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429" h="1052214">
                  <a:moveTo>
                    <a:pt x="0" y="105221"/>
                  </a:moveTo>
                  <a:cubicBezTo>
                    <a:pt x="0" y="47109"/>
                    <a:pt x="47109" y="0"/>
                    <a:pt x="105221" y="0"/>
                  </a:cubicBezTo>
                  <a:lnTo>
                    <a:pt x="1999208" y="0"/>
                  </a:lnTo>
                  <a:cubicBezTo>
                    <a:pt x="2057320" y="0"/>
                    <a:pt x="2104429" y="47109"/>
                    <a:pt x="2104429" y="105221"/>
                  </a:cubicBezTo>
                  <a:lnTo>
                    <a:pt x="2104429" y="946993"/>
                  </a:lnTo>
                  <a:cubicBezTo>
                    <a:pt x="2104429" y="1005105"/>
                    <a:pt x="2057320" y="1052214"/>
                    <a:pt x="1999208" y="1052214"/>
                  </a:cubicBezTo>
                  <a:lnTo>
                    <a:pt x="105221" y="1052214"/>
                  </a:lnTo>
                  <a:cubicBezTo>
                    <a:pt x="47109" y="1052214"/>
                    <a:pt x="0" y="1005105"/>
                    <a:pt x="0" y="946993"/>
                  </a:cubicBezTo>
                  <a:lnTo>
                    <a:pt x="0" y="1052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2268" tIns="202268" rIns="202268" bIns="202268" numCol="1" spcCol="1270" anchor="ctr" anchorCtr="0">
              <a:noAutofit/>
            </a:bodyPr>
            <a:lstStyle/>
            <a:p>
              <a:pPr algn="ctr" defTabSz="20002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V</a:t>
              </a:r>
              <a:endParaRPr lang="en-US" sz="2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 rot="13729837">
            <a:off x="7425334" y="4989249"/>
            <a:ext cx="510463" cy="37629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6699921" y="5575148"/>
            <a:ext cx="507632" cy="37629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929051636"/>
              </p:ext>
            </p:extLst>
          </p:nvPr>
        </p:nvGraphicFramePr>
        <p:xfrm>
          <a:off x="685800" y="3082989"/>
          <a:ext cx="3048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" y="2333767"/>
            <a:ext cx="1637597" cy="861059"/>
          </a:xfrm>
          <a:prstGeom prst="rect">
            <a:avLst/>
          </a:prstGeom>
        </p:spPr>
      </p:pic>
      <p:sp>
        <p:nvSpPr>
          <p:cNvPr id="42" name="Line Callout 2 41"/>
          <p:cNvSpPr/>
          <p:nvPr/>
        </p:nvSpPr>
        <p:spPr>
          <a:xfrm flipH="1">
            <a:off x="4267200" y="1676400"/>
            <a:ext cx="1536510" cy="430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710"/>
              <a:gd name="adj6" fmla="val -632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implicity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Callout 2 43"/>
          <p:cNvSpPr/>
          <p:nvPr/>
        </p:nvSpPr>
        <p:spPr>
          <a:xfrm flipH="1">
            <a:off x="4267200" y="2259329"/>
            <a:ext cx="1536510" cy="430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480"/>
              <a:gd name="adj6" fmla="val -505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ocumentation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Callout 2 44"/>
          <p:cNvSpPr/>
          <p:nvPr/>
        </p:nvSpPr>
        <p:spPr>
          <a:xfrm flipH="1">
            <a:off x="4282996" y="2859739"/>
            <a:ext cx="1536510" cy="430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590"/>
              <a:gd name="adj6" fmla="val -428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Line Callout 2 45"/>
          <p:cNvSpPr/>
          <p:nvPr/>
        </p:nvSpPr>
        <p:spPr>
          <a:xfrm flipH="1">
            <a:off x="4267200" y="3430762"/>
            <a:ext cx="1536510" cy="430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00"/>
              <a:gd name="adj6" fmla="val -402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atabase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77" y="2033628"/>
            <a:ext cx="1447800" cy="1447800"/>
          </a:xfrm>
        </p:spPr>
      </p:pic>
      <p:sp>
        <p:nvSpPr>
          <p:cNvPr id="18" name="Line Callout 2 17"/>
          <p:cNvSpPr/>
          <p:nvPr/>
        </p:nvSpPr>
        <p:spPr>
          <a:xfrm flipH="1">
            <a:off x="4251278" y="4021476"/>
            <a:ext cx="1536510" cy="4305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3060"/>
              <a:gd name="adj6" fmla="val -455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irectory, MVC 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53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36" grpId="0" animBg="1"/>
      <p:bldGraphic spid="39" grpId="0">
        <p:bldAsOne/>
      </p:bldGraphic>
      <p:bldP spid="42" grpId="0" animBg="1"/>
      <p:bldP spid="44" grpId="0" animBg="1"/>
      <p:bldP spid="45" grpId="0" animBg="1"/>
      <p:bldP spid="4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Database Design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00346"/>
              </p:ext>
            </p:extLst>
          </p:nvPr>
        </p:nvGraphicFramePr>
        <p:xfrm>
          <a:off x="7010400" y="1828800"/>
          <a:ext cx="1600200" cy="382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28232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Invoice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latin typeface="Arial" pitchFamily="34" charset="0"/>
                          <a:cs typeface="Arial" pitchFamily="34" charset="0"/>
                        </a:rPr>
                        <a:t>po_number</a:t>
                      </a:r>
                      <a:endParaRPr lang="en-US" sz="12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vendor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recieveBy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7053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recieveByName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recieveDate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detail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comment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fileName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4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filePath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424849"/>
              </p:ext>
            </p:extLst>
          </p:nvPr>
        </p:nvGraphicFramePr>
        <p:xfrm>
          <a:off x="3276600" y="1905000"/>
          <a:ext cx="990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brand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min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latin typeface="Arial" pitchFamily="34" charset="0"/>
                          <a:cs typeface="Arial" pitchFamily="34" charset="0"/>
                        </a:rPr>
                        <a:t>id_store</a:t>
                      </a:r>
                      <a:endParaRPr lang="en-US" sz="12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building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add_time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add_by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61454"/>
              </p:ext>
            </p:extLst>
          </p:nvPr>
        </p:nvGraphicFramePr>
        <p:xfrm>
          <a:off x="4953000" y="2057400"/>
          <a:ext cx="1143000" cy="3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268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User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2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username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surname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department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ext_user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22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admin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427272"/>
              </p:ext>
            </p:extLst>
          </p:nvPr>
        </p:nvGraphicFramePr>
        <p:xfrm>
          <a:off x="1066800" y="1295400"/>
          <a:ext cx="1371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Withdraw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200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id_store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order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vendor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price/unit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cost_center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department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owner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building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0684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date_time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>
            <a:off x="2438400" y="1981200"/>
            <a:ext cx="822960" cy="2286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4229100" y="2849880"/>
            <a:ext cx="685800" cy="2560320"/>
          </a:xfrm>
          <a:prstGeom prst="bentConnector3">
            <a:avLst>
              <a:gd name="adj1" fmla="val 51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6096000" y="2849880"/>
            <a:ext cx="914400" cy="64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38400" y="1752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2222" y="39453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96" y="26652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399" y="5040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26652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9622" y="318015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48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Security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60822"/>
              </p:ext>
            </p:extLst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Line Callout 1 4"/>
          <p:cNvSpPr/>
          <p:nvPr/>
        </p:nvSpPr>
        <p:spPr>
          <a:xfrm>
            <a:off x="7086600" y="1752600"/>
            <a:ext cx="1659340" cy="914400"/>
          </a:xfrm>
          <a:prstGeom prst="borderCallout1">
            <a:avLst>
              <a:gd name="adj1" fmla="val 18750"/>
              <a:gd name="adj2" fmla="val -8333"/>
              <a:gd name="adj3" fmla="val 84639"/>
              <a:gd name="adj4" fmla="val -416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Permission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(Add, Delete user )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 flipH="1">
            <a:off x="498142" y="1752600"/>
            <a:ext cx="1840173" cy="1143000"/>
          </a:xfrm>
          <a:prstGeom prst="borderCallout1">
            <a:avLst>
              <a:gd name="adj1" fmla="val 18750"/>
              <a:gd name="adj2" fmla="val -8333"/>
              <a:gd name="adj3" fmla="val 60758"/>
              <a:gd name="adj4" fmla="val -304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Browser data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Password, User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 flipH="1">
            <a:off x="562115" y="5029200"/>
            <a:ext cx="1684930" cy="838200"/>
          </a:xfrm>
          <a:prstGeom prst="borderCallout1">
            <a:avLst>
              <a:gd name="adj1" fmla="val 18750"/>
              <a:gd name="adj2" fmla="val -8333"/>
              <a:gd name="adj3" fmla="val 9017"/>
              <a:gd name="adj4" fmla="val -475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Password Encryption (MD5 128bits)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39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Deployment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1" y="2133600"/>
            <a:ext cx="2740835" cy="1053685"/>
          </a:xfr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</a:rPr>
              <a:t>ref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http://www.appservnetwork.com</a:t>
            </a:r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49652799"/>
              </p:ext>
            </p:extLst>
          </p:nvPr>
        </p:nvGraphicFramePr>
        <p:xfrm>
          <a:off x="4191000" y="2133600"/>
          <a:ext cx="3657600" cy="261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581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E:\Pow_WD\222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44000" cy="718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Graphic User Interface</a:t>
            </a: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676400"/>
            <a:ext cx="6629401" cy="3810000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ounded Rectangular Callout 22"/>
          <p:cNvSpPr/>
          <p:nvPr/>
        </p:nvSpPr>
        <p:spPr>
          <a:xfrm>
            <a:off x="5201502" y="2286000"/>
            <a:ext cx="3124200" cy="914400"/>
          </a:xfrm>
          <a:prstGeom prst="wedgeRoundRectCallout">
            <a:avLst>
              <a:gd name="adj1" fmla="val -59275"/>
              <a:gd name="adj2" fmla="val 848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หน้า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 Login </a:t>
            </a:r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ของระบบ </a:t>
            </a:r>
            <a:r>
              <a:rPr lang="en-US" sz="2400" b="1" dirty="0" smtClean="0">
                <a:latin typeface="AngsanaUPC" pitchFamily="18" charset="-34"/>
                <a:cs typeface="AngsanaUPC" pitchFamily="18" charset="-34"/>
              </a:rPr>
              <a:t>Inventory</a:t>
            </a:r>
          </a:p>
          <a:p>
            <a:pPr algn="ctr"/>
            <a:r>
              <a:rPr lang="th-TH" sz="2400" b="1" dirty="0" smtClean="0">
                <a:latin typeface="AngsanaUPC" pitchFamily="18" charset="-34"/>
                <a:cs typeface="AngsanaUPC" pitchFamily="18" charset="-34"/>
              </a:rPr>
              <a:t>กรุณาใส่ข้อมูลให้ถูกต้อง</a:t>
            </a:r>
            <a:endParaRPr lang="en-US" sz="2400" b="1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7"/>
            <a:ext cx="8050794" cy="4457143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Oval 27"/>
          <p:cNvSpPr/>
          <p:nvPr/>
        </p:nvSpPr>
        <p:spPr>
          <a:xfrm>
            <a:off x="6114198" y="1600200"/>
            <a:ext cx="66760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92177" y="1600200"/>
            <a:ext cx="82000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20000" y="1600200"/>
            <a:ext cx="4953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2076450" y="2752725"/>
            <a:ext cx="1676400" cy="247650"/>
          </a:xfrm>
          <a:prstGeom prst="wedgeRoundRectCallout">
            <a:avLst>
              <a:gd name="adj1" fmla="val 42803"/>
              <a:gd name="adj2" fmla="val 1078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ค้นหาประเภทของอุปกรณ์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743024" y="2752725"/>
            <a:ext cx="1676400" cy="247650"/>
          </a:xfrm>
          <a:prstGeom prst="wedgeRoundRectCallout">
            <a:avLst>
              <a:gd name="adj1" fmla="val 42803"/>
              <a:gd name="adj2" fmla="val 10788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เลือกตึกที่ต้องการ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0" name="Striped Right Arrow 29"/>
          <p:cNvSpPr/>
          <p:nvPr/>
        </p:nvSpPr>
        <p:spPr>
          <a:xfrm rot="5400000">
            <a:off x="6668137" y="2671763"/>
            <a:ext cx="420378" cy="161925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990600" y="2418711"/>
            <a:ext cx="1676400" cy="247650"/>
          </a:xfrm>
          <a:prstGeom prst="wedgeRoundRectCallout">
            <a:avLst>
              <a:gd name="adj1" fmla="val -56061"/>
              <a:gd name="adj2" fmla="val 16942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จำนวนการแสดงของอุปกรณ์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962900" y="2667000"/>
            <a:ext cx="4953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43751" y="1824333"/>
            <a:ext cx="2084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97930" y="1824333"/>
            <a:ext cx="2084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73454" y="1824333"/>
            <a:ext cx="2084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06302" y="2450006"/>
            <a:ext cx="20849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7"/>
            <a:ext cx="8050794" cy="4457143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Rounded Rectangular Callout 35"/>
          <p:cNvSpPr/>
          <p:nvPr/>
        </p:nvSpPr>
        <p:spPr>
          <a:xfrm>
            <a:off x="5029200" y="3200399"/>
            <a:ext cx="1768163" cy="292893"/>
          </a:xfrm>
          <a:prstGeom prst="wedgeRoundRectCallout">
            <a:avLst>
              <a:gd name="adj1" fmla="val -63929"/>
              <a:gd name="adj2" fmla="val -1678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/>
              <a:t>หน้าต่างการเพิ่มอุปกรณ์ </a:t>
            </a:r>
            <a:r>
              <a:rPr lang="en-US" sz="1400" b="1" dirty="0" smtClean="0"/>
              <a:t>IT</a:t>
            </a:r>
            <a:endParaRPr lang="en-US" sz="14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7"/>
            <a:ext cx="8050794" cy="4457143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Rounded Rectangular Callout 42"/>
          <p:cNvSpPr/>
          <p:nvPr/>
        </p:nvSpPr>
        <p:spPr>
          <a:xfrm>
            <a:off x="5029200" y="4572000"/>
            <a:ext cx="1930089" cy="533400"/>
          </a:xfrm>
          <a:prstGeom prst="wedgeRoundRectCallout">
            <a:avLst>
              <a:gd name="adj1" fmla="val -59326"/>
              <a:gd name="adj2" fmla="val -910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ข้อความแจ้งเตือนการใส่ข้อมูลถูกต้องและไม่ถูกต้อง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7"/>
            <a:ext cx="8050794" cy="4457143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Rounded Rectangular Callout 44"/>
          <p:cNvSpPr/>
          <p:nvPr/>
        </p:nvSpPr>
        <p:spPr>
          <a:xfrm>
            <a:off x="5334000" y="2876550"/>
            <a:ext cx="1868177" cy="616742"/>
          </a:xfrm>
          <a:prstGeom prst="wedgeRoundRectCallout">
            <a:avLst>
              <a:gd name="adj1" fmla="val -81506"/>
              <a:gd name="adj2" fmla="val -811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ระบบแก้ไขและเพิ่มจำนวนอุปกรณ์ </a:t>
            </a:r>
            <a:r>
              <a:rPr lang="en-US" sz="1400" b="1" dirty="0" smtClean="0">
                <a:latin typeface="AngsanaUPC" pitchFamily="18" charset="-34"/>
                <a:cs typeface="AngsanaUPC" pitchFamily="18" charset="-34"/>
              </a:rPr>
              <a:t>IT </a:t>
            </a:r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ของเมนู </a:t>
            </a:r>
            <a:r>
              <a:rPr lang="en-US" sz="1400" b="1" dirty="0" smtClean="0">
                <a:latin typeface="AngsanaUPC" pitchFamily="18" charset="-34"/>
                <a:cs typeface="AngsanaUPC" pitchFamily="18" charset="-34"/>
              </a:rPr>
              <a:t>Store</a:t>
            </a:r>
          </a:p>
        </p:txBody>
      </p:sp>
      <p:sp>
        <p:nvSpPr>
          <p:cNvPr id="46" name="Oval 45"/>
          <p:cNvSpPr/>
          <p:nvPr/>
        </p:nvSpPr>
        <p:spPr>
          <a:xfrm>
            <a:off x="1219200" y="1978221"/>
            <a:ext cx="609600" cy="30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3" y="4557908"/>
            <a:ext cx="1981734" cy="924316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Oval 50"/>
          <p:cNvSpPr/>
          <p:nvPr/>
        </p:nvSpPr>
        <p:spPr>
          <a:xfrm>
            <a:off x="838200" y="4876800"/>
            <a:ext cx="457200" cy="616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7"/>
            <a:ext cx="8050794" cy="4457143"/>
          </a:xfrm>
          <a:prstGeom prst="rect">
            <a:avLst/>
          </a:prstGeom>
          <a:ln w="381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Rounded Rectangular Callout 48"/>
          <p:cNvSpPr/>
          <p:nvPr/>
        </p:nvSpPr>
        <p:spPr>
          <a:xfrm>
            <a:off x="3276600" y="2181226"/>
            <a:ext cx="1818849" cy="247650"/>
          </a:xfrm>
          <a:prstGeom prst="wedgeRoundRectCallout">
            <a:avLst>
              <a:gd name="adj1" fmla="val -55028"/>
              <a:gd name="adj2" fmla="val 12211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หน้าต่างการเบิกอุปกรณ์ </a:t>
            </a:r>
            <a:r>
              <a:rPr lang="en-US" sz="1400" b="1" dirty="0" smtClean="0">
                <a:latin typeface="AngsanaUPC" pitchFamily="18" charset="-34"/>
                <a:cs typeface="AngsanaUPC" pitchFamily="18" charset="-34"/>
              </a:rPr>
              <a:t>IT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184921"/>
            <a:ext cx="885949" cy="1629002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Line Callout 2 51"/>
          <p:cNvSpPr/>
          <p:nvPr/>
        </p:nvSpPr>
        <p:spPr>
          <a:xfrm>
            <a:off x="4876800" y="4343400"/>
            <a:ext cx="609600" cy="304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8750"/>
              <a:gd name="adj6" fmla="val -857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ลบ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6" name="Line Callout 2 55"/>
          <p:cNvSpPr/>
          <p:nvPr/>
        </p:nvSpPr>
        <p:spPr>
          <a:xfrm>
            <a:off x="3295224" y="4419600"/>
            <a:ext cx="609600" cy="304800"/>
          </a:xfrm>
          <a:prstGeom prst="borderCallout2">
            <a:avLst>
              <a:gd name="adj1" fmla="val -3125"/>
              <a:gd name="adj2" fmla="val 30729"/>
              <a:gd name="adj3" fmla="val -25000"/>
              <a:gd name="adj4" fmla="val 25521"/>
              <a:gd name="adj5" fmla="val -62500"/>
              <a:gd name="adj6" fmla="val 1048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เบิก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219200" y="1933575"/>
            <a:ext cx="457200" cy="30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6"/>
            <a:ext cx="8050794" cy="44571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55" name="Rounded Rectangular Callout 54"/>
          <p:cNvSpPr/>
          <p:nvPr/>
        </p:nvSpPr>
        <p:spPr>
          <a:xfrm>
            <a:off x="2076450" y="4572000"/>
            <a:ext cx="2109574" cy="448066"/>
          </a:xfrm>
          <a:prstGeom prst="wedgeRoundRectCallout">
            <a:avLst>
              <a:gd name="adj1" fmla="val -55148"/>
              <a:gd name="adj2" fmla="val -990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หน้าต่างเมนู </a:t>
            </a:r>
            <a:r>
              <a:rPr lang="en-US" sz="1400" b="1" dirty="0" smtClean="0">
                <a:latin typeface="AngsanaUPC" pitchFamily="18" charset="-34"/>
                <a:cs typeface="AngsanaUPC" pitchFamily="18" charset="-34"/>
              </a:rPr>
              <a:t>Process </a:t>
            </a:r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แสดงสถานะการเบิกจ่ายอุปกรณ์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7" name="Line Callout 2 56"/>
          <p:cNvSpPr/>
          <p:nvPr/>
        </p:nvSpPr>
        <p:spPr>
          <a:xfrm>
            <a:off x="6984158" y="4572000"/>
            <a:ext cx="1112619" cy="381000"/>
          </a:xfrm>
          <a:prstGeom prst="borderCallout2">
            <a:avLst>
              <a:gd name="adj1" fmla="val -3750"/>
              <a:gd name="adj2" fmla="val 44744"/>
              <a:gd name="adj3" fmla="val -38750"/>
              <a:gd name="adj4" fmla="val 44971"/>
              <a:gd name="adj5" fmla="val -72500"/>
              <a:gd name="adj6" fmla="val 954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ปุ่ม แก้ไขและลบ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981949" y="3493293"/>
            <a:ext cx="476251" cy="850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699349" y="2603894"/>
            <a:ext cx="898048" cy="359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6"/>
            <a:ext cx="8050794" cy="44571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0" name="Rectangle 59"/>
          <p:cNvSpPr/>
          <p:nvPr/>
        </p:nvSpPr>
        <p:spPr>
          <a:xfrm>
            <a:off x="4481414" y="3710560"/>
            <a:ext cx="261611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4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16128" y="2861071"/>
            <a:ext cx="261611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5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86389" y="2450068"/>
            <a:ext cx="261611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3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53390" y="2450068"/>
            <a:ext cx="261611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2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15838" y="2450006"/>
            <a:ext cx="261610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1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1992" y="5123516"/>
            <a:ext cx="261611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6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457"/>
            <a:ext cx="8050794" cy="44571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79" y="3050177"/>
            <a:ext cx="2834867" cy="2817223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4" name="Oval 63"/>
          <p:cNvSpPr/>
          <p:nvPr/>
        </p:nvSpPr>
        <p:spPr>
          <a:xfrm>
            <a:off x="8096777" y="3000375"/>
            <a:ext cx="500620" cy="346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682666" y="3810000"/>
            <a:ext cx="699334" cy="346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ular Callout 69"/>
          <p:cNvSpPr/>
          <p:nvPr/>
        </p:nvSpPr>
        <p:spPr>
          <a:xfrm>
            <a:off x="5832277" y="2715641"/>
            <a:ext cx="1601040" cy="321818"/>
          </a:xfrm>
          <a:prstGeom prst="wedgeRoundRectCallout">
            <a:avLst>
              <a:gd name="adj1" fmla="val -74963"/>
              <a:gd name="adj2" fmla="val 646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latin typeface="AngsanaUPC" pitchFamily="18" charset="-34"/>
                <a:cs typeface="AngsanaUPC" pitchFamily="18" charset="-34"/>
              </a:rPr>
              <a:t>หน้าต่างการบันทึก </a:t>
            </a:r>
            <a:r>
              <a:rPr lang="en-US" sz="1400" b="1" dirty="0" smtClean="0">
                <a:latin typeface="AngsanaUPC" pitchFamily="18" charset="-34"/>
                <a:cs typeface="AngsanaUPC" pitchFamily="18" charset="-34"/>
              </a:rPr>
              <a:t>Invoice</a:t>
            </a:r>
            <a:endParaRPr lang="en-US" sz="1400" b="1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3" y="1486995"/>
            <a:ext cx="8050794" cy="44566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" y="3994408"/>
            <a:ext cx="3515234" cy="1313774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4" name="Oval 73"/>
          <p:cNvSpPr/>
          <p:nvPr/>
        </p:nvSpPr>
        <p:spPr>
          <a:xfrm>
            <a:off x="6248400" y="1604667"/>
            <a:ext cx="642095" cy="224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970084" y="1604667"/>
            <a:ext cx="803370" cy="21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448000" y="1872022"/>
            <a:ext cx="26161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1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54518" y="2542536"/>
            <a:ext cx="26161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1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02177" y="1872022"/>
            <a:ext cx="26161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2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76450" y="4060843"/>
            <a:ext cx="26161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2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1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  <p:bldP spid="33" grpId="0" animBg="1"/>
      <p:bldP spid="29" grpId="0" animBg="1"/>
      <p:bldP spid="35" grpId="0" animBg="1"/>
      <p:bldP spid="30" grpId="0" animBg="1"/>
      <p:bldP spid="37" grpId="0" animBg="1"/>
      <p:bldP spid="38" grpId="0" animBg="1"/>
      <p:bldP spid="31" grpId="0"/>
      <p:bldP spid="40" grpId="0"/>
      <p:bldP spid="41" grpId="0"/>
      <p:bldP spid="42" grpId="0"/>
      <p:bldP spid="36" grpId="0" animBg="1"/>
      <p:bldP spid="43" grpId="0" animBg="1"/>
      <p:bldP spid="45" grpId="0" animBg="1"/>
      <p:bldP spid="46" grpId="0" animBg="1"/>
      <p:bldP spid="51" grpId="0" animBg="1"/>
      <p:bldP spid="49" grpId="0" animBg="1"/>
      <p:bldP spid="52" grpId="0" animBg="1"/>
      <p:bldP spid="56" grpId="0" animBg="1"/>
      <p:bldP spid="53" grpId="0" animBg="1"/>
      <p:bldP spid="55" grpId="0" animBg="1"/>
      <p:bldP spid="57" grpId="0" animBg="1"/>
      <p:bldP spid="58" grpId="0" animBg="1"/>
      <p:bldP spid="62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64" grpId="0" animBg="1"/>
      <p:bldP spid="73" grpId="0" animBg="1"/>
      <p:bldP spid="70" grpId="0" animBg="1"/>
      <p:bldP spid="74" grpId="0" animBg="1"/>
      <p:bldP spid="78" grpId="0" animBg="1"/>
      <p:bldP spid="75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ชุดรูปแบบของ Office">
  <a:themeElements>
    <a:clrScheme name="Presentation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445</Words>
  <Application>Microsoft Office PowerPoint</Application>
  <PresentationFormat>On-screen Show (4:3)</PresentationFormat>
  <Paragraphs>158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ชุดรูปแบบของ Office</vt:lpstr>
      <vt:lpstr>Inventory System</vt:lpstr>
      <vt:lpstr>Project Proposal</vt:lpstr>
      <vt:lpstr>Work Schedule</vt:lpstr>
      <vt:lpstr>Flow Chart</vt:lpstr>
      <vt:lpstr>PHP &amp; Framework &amp; MVC</vt:lpstr>
      <vt:lpstr>Database Design</vt:lpstr>
      <vt:lpstr>Security</vt:lpstr>
      <vt:lpstr>Deployment</vt:lpstr>
      <vt:lpstr>Graphic User Interface</vt:lpstr>
      <vt:lpstr>Result</vt:lpstr>
      <vt:lpstr>Suggestion</vt:lpstr>
      <vt:lpstr>Q &amp; A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CO-OP Register system</dc:title>
  <dc:creator>Administrator</dc:creator>
  <cp:lastModifiedBy>Chaowalit</cp:lastModifiedBy>
  <cp:revision>120</cp:revision>
  <dcterms:created xsi:type="dcterms:W3CDTF">2011-03-01T00:44:36Z</dcterms:created>
  <dcterms:modified xsi:type="dcterms:W3CDTF">2013-12-08T10:49:20Z</dcterms:modified>
</cp:coreProperties>
</file>