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FACF-5047-45E5-83F9-9B862ADED0E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EA41-1DD2-464B-8847-0EB47A3C5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8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FACF-5047-45E5-83F9-9B862ADED0E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EA41-1DD2-464B-8847-0EB47A3C5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6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FACF-5047-45E5-83F9-9B862ADED0E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EA41-1DD2-464B-8847-0EB47A3C578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9213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FACF-5047-45E5-83F9-9B862ADED0E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EA41-1DD2-464B-8847-0EB47A3C5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83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FACF-5047-45E5-83F9-9B862ADED0E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EA41-1DD2-464B-8847-0EB47A3C578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2085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FACF-5047-45E5-83F9-9B862ADED0E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EA41-1DD2-464B-8847-0EB47A3C5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9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FACF-5047-45E5-83F9-9B862ADED0E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EA41-1DD2-464B-8847-0EB47A3C5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46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FACF-5047-45E5-83F9-9B862ADED0E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EA41-1DD2-464B-8847-0EB47A3C5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FACF-5047-45E5-83F9-9B862ADED0E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EA41-1DD2-464B-8847-0EB47A3C5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4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FACF-5047-45E5-83F9-9B862ADED0E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EA41-1DD2-464B-8847-0EB47A3C5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4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FACF-5047-45E5-83F9-9B862ADED0E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EA41-1DD2-464B-8847-0EB47A3C5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6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FACF-5047-45E5-83F9-9B862ADED0E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EA41-1DD2-464B-8847-0EB47A3C5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0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FACF-5047-45E5-83F9-9B862ADED0E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EA41-1DD2-464B-8847-0EB47A3C5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4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FACF-5047-45E5-83F9-9B862ADED0E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EA41-1DD2-464B-8847-0EB47A3C5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6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FACF-5047-45E5-83F9-9B862ADED0E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EA41-1DD2-464B-8847-0EB47A3C5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3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FACF-5047-45E5-83F9-9B862ADED0E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EA41-1DD2-464B-8847-0EB47A3C5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3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EFACF-5047-45E5-83F9-9B862ADED0E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0CC4EA41-1DD2-464B-8847-0EB47A3C5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3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6" name="Group 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traight Connector 6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Isosceles Triangle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2" r="27761" b="3985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2402" y="1237230"/>
            <a:ext cx="3887839" cy="14940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lang="en-US" sz="4600" dirty="0"/>
              <a:t> Senior Project Checkpoint III</a:t>
            </a:r>
          </a:p>
        </p:txBody>
      </p:sp>
      <p:sp>
        <p:nvSpPr>
          <p:cNvPr id="4" name="矩形 3"/>
          <p:cNvSpPr/>
          <p:nvPr/>
        </p:nvSpPr>
        <p:spPr>
          <a:xfrm>
            <a:off x="5734697" y="2731294"/>
            <a:ext cx="165907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Chao Wan</a:t>
            </a:r>
            <a:endParaRPr lang="zh-CN" altLang="en-US" b="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001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825101" cy="336211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Main Menu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590550"/>
            <a:ext cx="8567322" cy="517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3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19" name="Group 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traight Connector 6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Isosceles Triangle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29"/>
          <a:stretch/>
        </p:blipFill>
        <p:spPr>
          <a:xfrm>
            <a:off x="985968" y="609600"/>
            <a:ext cx="8288033" cy="36350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5969" y="4473227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ScoreList</a:t>
            </a:r>
            <a:r>
              <a:rPr lang="en-US" sz="4800" dirty="0"/>
              <a:t>: Ranking of Players </a:t>
            </a:r>
          </a:p>
        </p:txBody>
      </p:sp>
    </p:spTree>
    <p:extLst>
      <p:ext uri="{BB962C8B-B14F-4D97-AF65-F5344CB8AC3E}">
        <p14:creationId xmlns:p14="http://schemas.microsoft.com/office/powerpoint/2010/main" val="313706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7" name="Group 6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7" r="55866" b="9091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400" dirty="0"/>
              <a:t> Choose a Character First </a:t>
            </a:r>
          </a:p>
        </p:txBody>
      </p:sp>
    </p:spTree>
    <p:extLst>
      <p:ext uri="{BB962C8B-B14F-4D97-AF65-F5344CB8AC3E}">
        <p14:creationId xmlns:p14="http://schemas.microsoft.com/office/powerpoint/2010/main" val="3956079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6" name="Group 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traight Connector 6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Isosceles Triangle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9" r="2" b="19775"/>
          <a:stretch/>
        </p:blipFill>
        <p:spPr>
          <a:xfrm>
            <a:off x="677334" y="468621"/>
            <a:ext cx="8274669" cy="3635025"/>
          </a:xfrm>
          <a:custGeom>
            <a:avLst/>
            <a:gdLst>
              <a:gd name="connsiteX0" fmla="*/ 540554 w 8274669"/>
              <a:gd name="connsiteY0" fmla="*/ 0 h 3635025"/>
              <a:gd name="connsiteX1" fmla="*/ 8274669 w 8274669"/>
              <a:gd name="connsiteY1" fmla="*/ 0 h 3635025"/>
              <a:gd name="connsiteX2" fmla="*/ 8274669 w 8274669"/>
              <a:gd name="connsiteY2" fmla="*/ 3635025 h 3635025"/>
              <a:gd name="connsiteX3" fmla="*/ 0 w 8274669"/>
              <a:gd name="connsiteY3" fmla="*/ 3635025 h 363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74669" h="3635025">
                <a:moveTo>
                  <a:pt x="540554" y="0"/>
                </a:moveTo>
                <a:lnTo>
                  <a:pt x="8274669" y="0"/>
                </a:lnTo>
                <a:lnTo>
                  <a:pt x="8274669" y="3635025"/>
                </a:lnTo>
                <a:lnTo>
                  <a:pt x="0" y="3635025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5969" y="4473227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Challenge Level</a:t>
            </a:r>
          </a:p>
        </p:txBody>
      </p:sp>
    </p:spTree>
    <p:extLst>
      <p:ext uri="{BB962C8B-B14F-4D97-AF65-F5344CB8AC3E}">
        <p14:creationId xmlns:p14="http://schemas.microsoft.com/office/powerpoint/2010/main" val="390287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6" name="Group 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traight Connector 6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Isosceles Triangle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609600"/>
            <a:ext cx="6475302" cy="364235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Main Game</a:t>
            </a:r>
          </a:p>
        </p:txBody>
      </p:sp>
    </p:spTree>
    <p:extLst>
      <p:ext uri="{BB962C8B-B14F-4D97-AF65-F5344CB8AC3E}">
        <p14:creationId xmlns:p14="http://schemas.microsoft.com/office/powerpoint/2010/main" val="1806490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6" name="Group 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traight Connector 6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Isosceles Triangle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b="9091"/>
          <a:stretch/>
        </p:blipFill>
        <p:spPr>
          <a:xfrm>
            <a:off x="228601" y="-1"/>
            <a:ext cx="11963399" cy="6839475"/>
          </a:xfrm>
          <a:prstGeom prst="rect">
            <a:avLst/>
          </a:prstGeom>
        </p:spPr>
      </p:pic>
      <p:sp>
        <p:nvSpPr>
          <p:cNvPr id="17" name="Parallelogra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04200" y="1678665"/>
            <a:ext cx="456980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Get A Good Score?</a:t>
            </a:r>
          </a:p>
        </p:txBody>
      </p:sp>
    </p:spTree>
    <p:extLst>
      <p:ext uri="{BB962C8B-B14F-4D97-AF65-F5344CB8AC3E}">
        <p14:creationId xmlns:p14="http://schemas.microsoft.com/office/powerpoint/2010/main" val="2363874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361950"/>
            <a:ext cx="4357271" cy="482353"/>
          </a:xfrm>
        </p:spPr>
        <p:txBody>
          <a:bodyPr>
            <a:noAutofit/>
          </a:bodyPr>
          <a:lstStyle/>
          <a:p>
            <a:r>
              <a:rPr lang="en-US" sz="3200" dirty="0"/>
              <a:t>Your Name on the List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08" y="1242875"/>
            <a:ext cx="8380519" cy="471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1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41" name="Group 2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" name="Straight Connector 29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89" b="11040"/>
          <a:stretch/>
        </p:blipFill>
        <p:spPr>
          <a:xfrm>
            <a:off x="879108" y="859018"/>
            <a:ext cx="8240571" cy="361420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5969" y="4473227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Game Over</a:t>
            </a:r>
          </a:p>
        </p:txBody>
      </p:sp>
    </p:spTree>
    <p:extLst>
      <p:ext uri="{BB962C8B-B14F-4D97-AF65-F5344CB8AC3E}">
        <p14:creationId xmlns:p14="http://schemas.microsoft.com/office/powerpoint/2010/main" val="3172513657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36</Words>
  <Application>Microsoft Office PowerPoint</Application>
  <PresentationFormat>宽屏</PresentationFormat>
  <Paragraphs>10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方正姚体</vt:lpstr>
      <vt:lpstr>华文新魏</vt:lpstr>
      <vt:lpstr>Arial</vt:lpstr>
      <vt:lpstr>Trebuchet MS</vt:lpstr>
      <vt:lpstr>Wingdings 3</vt:lpstr>
      <vt:lpstr>平面</vt:lpstr>
      <vt:lpstr> Senior Project Checkpoint III</vt:lpstr>
      <vt:lpstr>Main Menu</vt:lpstr>
      <vt:lpstr>ScoreList: Ranking of Players </vt:lpstr>
      <vt:lpstr> Choose a Character First </vt:lpstr>
      <vt:lpstr>Challenge Level</vt:lpstr>
      <vt:lpstr>Main Game</vt:lpstr>
      <vt:lpstr>Get A Good Score?</vt:lpstr>
      <vt:lpstr>Your Name on the List</vt:lpstr>
      <vt:lpstr>Game Over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Senior Project Checkpoint III</dc:title>
  <dc:creator>万超</dc:creator>
  <cp:lastModifiedBy>万超</cp:lastModifiedBy>
  <cp:revision>5</cp:revision>
  <dcterms:created xsi:type="dcterms:W3CDTF">2016-11-04T03:10:18Z</dcterms:created>
  <dcterms:modified xsi:type="dcterms:W3CDTF">2016-11-04T05:18:18Z</dcterms:modified>
</cp:coreProperties>
</file>