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3"/>
  </p:notesMasterIdLst>
  <p:sldIdLst>
    <p:sldId id="256" r:id="rId2"/>
    <p:sldId id="260" r:id="rId3"/>
    <p:sldId id="259" r:id="rId4"/>
    <p:sldId id="269" r:id="rId5"/>
    <p:sldId id="268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/>
    <p:restoredTop sz="82253"/>
  </p:normalViewPr>
  <p:slideViewPr>
    <p:cSldViewPr snapToGrid="0" snapToObjects="1">
      <p:cViewPr>
        <p:scale>
          <a:sx n="85" d="100"/>
          <a:sy n="85" d="100"/>
        </p:scale>
        <p:origin x="16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1DB03-E680-CA4E-B293-114D4C3F7E58}" type="doc">
      <dgm:prSet loTypeId="urn:microsoft.com/office/officeart/2005/8/layout/venn1" loCatId="" qsTypeId="urn:microsoft.com/office/officeart/2005/8/quickstyle/simple3" qsCatId="simple" csTypeId="urn:microsoft.com/office/officeart/2005/8/colors/colorful4" csCatId="colorful" phldr="1"/>
      <dgm:spPr/>
    </dgm:pt>
    <dgm:pt modelId="{B5CA6845-71F9-9844-9BC1-82F8CDA7F82C}">
      <dgm:prSet phldrT="[Text]"/>
      <dgm:spPr/>
      <dgm:t>
        <a:bodyPr/>
        <a:lstStyle/>
        <a:p>
          <a:pPr algn="ctr"/>
          <a:r>
            <a:rPr lang="en-US" dirty="0" smtClean="0"/>
            <a:t>Execution Engine</a:t>
          </a:r>
          <a:endParaRPr lang="en-US" dirty="0"/>
        </a:p>
      </dgm:t>
    </dgm:pt>
    <dgm:pt modelId="{1F08AD43-4BBA-5C4A-A7B0-4105C534C32B}" type="parTrans" cxnId="{036F4BB2-6F02-A84E-BDD0-2C25A2C2DE6A}">
      <dgm:prSet/>
      <dgm:spPr/>
      <dgm:t>
        <a:bodyPr/>
        <a:lstStyle/>
        <a:p>
          <a:endParaRPr lang="en-US"/>
        </a:p>
      </dgm:t>
    </dgm:pt>
    <dgm:pt modelId="{76272C86-2556-DC4A-8506-95B8BEF02C0C}" type="sibTrans" cxnId="{036F4BB2-6F02-A84E-BDD0-2C25A2C2DE6A}">
      <dgm:prSet/>
      <dgm:spPr/>
      <dgm:t>
        <a:bodyPr/>
        <a:lstStyle/>
        <a:p>
          <a:endParaRPr lang="en-US"/>
        </a:p>
      </dgm:t>
    </dgm:pt>
    <dgm:pt modelId="{D5A8BF88-3F0F-E743-8D0C-942C8D631C26}">
      <dgm:prSet phldrT="[Text]"/>
      <dgm:spPr/>
      <dgm:t>
        <a:bodyPr/>
        <a:lstStyle/>
        <a:p>
          <a:pPr algn="ctr"/>
          <a:r>
            <a:rPr lang="en-US" dirty="0" smtClean="0"/>
            <a:t>Heap</a:t>
          </a:r>
          <a:endParaRPr lang="en-US" dirty="0"/>
        </a:p>
      </dgm:t>
    </dgm:pt>
    <dgm:pt modelId="{55290A17-36D1-1848-B39D-FA185A0D3F76}" type="parTrans" cxnId="{02E5787A-5D53-AA49-9A0F-F46DFD7F1B8B}">
      <dgm:prSet/>
      <dgm:spPr/>
      <dgm:t>
        <a:bodyPr/>
        <a:lstStyle/>
        <a:p>
          <a:endParaRPr lang="en-US"/>
        </a:p>
      </dgm:t>
    </dgm:pt>
    <dgm:pt modelId="{CC7F8657-A120-D14E-B498-67586BD0A12A}" type="sibTrans" cxnId="{02E5787A-5D53-AA49-9A0F-F46DFD7F1B8B}">
      <dgm:prSet/>
      <dgm:spPr/>
      <dgm:t>
        <a:bodyPr/>
        <a:lstStyle/>
        <a:p>
          <a:endParaRPr lang="en-US"/>
        </a:p>
      </dgm:t>
    </dgm:pt>
    <dgm:pt modelId="{F80ACA01-CE8B-3444-B696-99718CD7C540}">
      <dgm:prSet phldrT="[Text]"/>
      <dgm:spPr/>
      <dgm:t>
        <a:bodyPr/>
        <a:lstStyle/>
        <a:p>
          <a:pPr algn="ctr"/>
          <a:r>
            <a:rPr lang="en-US" dirty="0" smtClean="0"/>
            <a:t>Method Area</a:t>
          </a:r>
          <a:endParaRPr lang="en-US" dirty="0"/>
        </a:p>
      </dgm:t>
    </dgm:pt>
    <dgm:pt modelId="{9D2818C0-7E64-FB41-99F2-9D8D6E126B42}" type="parTrans" cxnId="{D3C7DBE0-2653-D64F-9BC7-575F222BFD8D}">
      <dgm:prSet/>
      <dgm:spPr/>
      <dgm:t>
        <a:bodyPr/>
        <a:lstStyle/>
        <a:p>
          <a:endParaRPr lang="en-US"/>
        </a:p>
      </dgm:t>
    </dgm:pt>
    <dgm:pt modelId="{41AE0C31-37C4-AB42-8031-32DADBB7BFD1}" type="sibTrans" cxnId="{D3C7DBE0-2653-D64F-9BC7-575F222BFD8D}">
      <dgm:prSet/>
      <dgm:spPr/>
      <dgm:t>
        <a:bodyPr/>
        <a:lstStyle/>
        <a:p>
          <a:endParaRPr lang="en-US"/>
        </a:p>
      </dgm:t>
    </dgm:pt>
    <dgm:pt modelId="{238FAFBE-825F-0044-8CE3-34EC37F6555D}" type="pres">
      <dgm:prSet presAssocID="{A191DB03-E680-CA4E-B293-114D4C3F7E58}" presName="compositeShape" presStyleCnt="0">
        <dgm:presLayoutVars>
          <dgm:chMax val="7"/>
          <dgm:dir/>
          <dgm:resizeHandles val="exact"/>
        </dgm:presLayoutVars>
      </dgm:prSet>
      <dgm:spPr/>
    </dgm:pt>
    <dgm:pt modelId="{DDA69998-80CC-794C-89A8-40CFCDC73828}" type="pres">
      <dgm:prSet presAssocID="{B5CA6845-71F9-9844-9BC1-82F8CDA7F82C}" presName="circ1" presStyleLbl="vennNode1" presStyleIdx="0" presStyleCnt="3"/>
      <dgm:spPr/>
      <dgm:t>
        <a:bodyPr/>
        <a:lstStyle/>
        <a:p>
          <a:endParaRPr lang="en-US"/>
        </a:p>
      </dgm:t>
    </dgm:pt>
    <dgm:pt modelId="{A94A3CDD-648C-9A43-8A80-9BFB8D4C0A42}" type="pres">
      <dgm:prSet presAssocID="{B5CA6845-71F9-9844-9BC1-82F8CDA7F82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50B62-DBB8-3D41-96F4-120FF6CCFA28}" type="pres">
      <dgm:prSet presAssocID="{D5A8BF88-3F0F-E743-8D0C-942C8D631C26}" presName="circ2" presStyleLbl="vennNode1" presStyleIdx="1" presStyleCnt="3"/>
      <dgm:spPr/>
      <dgm:t>
        <a:bodyPr/>
        <a:lstStyle/>
        <a:p>
          <a:endParaRPr lang="en-US"/>
        </a:p>
      </dgm:t>
    </dgm:pt>
    <dgm:pt modelId="{EBBEC2E9-E88F-5D4B-876D-293EF9C4E552}" type="pres">
      <dgm:prSet presAssocID="{D5A8BF88-3F0F-E743-8D0C-942C8D631C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43966-E34C-0A43-922B-E860915A4D2D}" type="pres">
      <dgm:prSet presAssocID="{F80ACA01-CE8B-3444-B696-99718CD7C540}" presName="circ3" presStyleLbl="vennNode1" presStyleIdx="2" presStyleCnt="3"/>
      <dgm:spPr/>
      <dgm:t>
        <a:bodyPr/>
        <a:lstStyle/>
        <a:p>
          <a:endParaRPr lang="en-US"/>
        </a:p>
      </dgm:t>
    </dgm:pt>
    <dgm:pt modelId="{3746C15B-A885-4845-A5E8-C5CD2CD658B2}" type="pres">
      <dgm:prSet presAssocID="{F80ACA01-CE8B-3444-B696-99718CD7C5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60F82-1B96-624F-BFD7-9F00B88AC58D}" type="presOf" srcId="{A191DB03-E680-CA4E-B293-114D4C3F7E58}" destId="{238FAFBE-825F-0044-8CE3-34EC37F6555D}" srcOrd="0" destOrd="0" presId="urn:microsoft.com/office/officeart/2005/8/layout/venn1"/>
    <dgm:cxn modelId="{D3C7DBE0-2653-D64F-9BC7-575F222BFD8D}" srcId="{A191DB03-E680-CA4E-B293-114D4C3F7E58}" destId="{F80ACA01-CE8B-3444-B696-99718CD7C540}" srcOrd="2" destOrd="0" parTransId="{9D2818C0-7E64-FB41-99F2-9D8D6E126B42}" sibTransId="{41AE0C31-37C4-AB42-8031-32DADBB7BFD1}"/>
    <dgm:cxn modelId="{02E5787A-5D53-AA49-9A0F-F46DFD7F1B8B}" srcId="{A191DB03-E680-CA4E-B293-114D4C3F7E58}" destId="{D5A8BF88-3F0F-E743-8D0C-942C8D631C26}" srcOrd="1" destOrd="0" parTransId="{55290A17-36D1-1848-B39D-FA185A0D3F76}" sibTransId="{CC7F8657-A120-D14E-B498-67586BD0A12A}"/>
    <dgm:cxn modelId="{9816A595-68FC-3846-BB29-EDE8B055182A}" type="presOf" srcId="{B5CA6845-71F9-9844-9BC1-82F8CDA7F82C}" destId="{A94A3CDD-648C-9A43-8A80-9BFB8D4C0A42}" srcOrd="1" destOrd="0" presId="urn:microsoft.com/office/officeart/2005/8/layout/venn1"/>
    <dgm:cxn modelId="{87EB581D-C13D-4B45-B4F8-5196486C65B3}" type="presOf" srcId="{D5A8BF88-3F0F-E743-8D0C-942C8D631C26}" destId="{D7E50B62-DBB8-3D41-96F4-120FF6CCFA28}" srcOrd="0" destOrd="0" presId="urn:microsoft.com/office/officeart/2005/8/layout/venn1"/>
    <dgm:cxn modelId="{7D9B07AE-6BA4-BD4D-9440-A830A62CD064}" type="presOf" srcId="{D5A8BF88-3F0F-E743-8D0C-942C8D631C26}" destId="{EBBEC2E9-E88F-5D4B-876D-293EF9C4E552}" srcOrd="1" destOrd="0" presId="urn:microsoft.com/office/officeart/2005/8/layout/venn1"/>
    <dgm:cxn modelId="{6F9F7AEB-2C1F-CE48-A504-FEA83CE0D848}" type="presOf" srcId="{F80ACA01-CE8B-3444-B696-99718CD7C540}" destId="{3746C15B-A885-4845-A5E8-C5CD2CD658B2}" srcOrd="1" destOrd="0" presId="urn:microsoft.com/office/officeart/2005/8/layout/venn1"/>
    <dgm:cxn modelId="{BB2BBB38-B38E-F046-90C4-2DE137EF9A67}" type="presOf" srcId="{B5CA6845-71F9-9844-9BC1-82F8CDA7F82C}" destId="{DDA69998-80CC-794C-89A8-40CFCDC73828}" srcOrd="0" destOrd="0" presId="urn:microsoft.com/office/officeart/2005/8/layout/venn1"/>
    <dgm:cxn modelId="{7D5C9077-0C09-D94D-95C3-4CFA9DE93705}" type="presOf" srcId="{F80ACA01-CE8B-3444-B696-99718CD7C540}" destId="{06C43966-E34C-0A43-922B-E860915A4D2D}" srcOrd="0" destOrd="0" presId="urn:microsoft.com/office/officeart/2005/8/layout/venn1"/>
    <dgm:cxn modelId="{036F4BB2-6F02-A84E-BDD0-2C25A2C2DE6A}" srcId="{A191DB03-E680-CA4E-B293-114D4C3F7E58}" destId="{B5CA6845-71F9-9844-9BC1-82F8CDA7F82C}" srcOrd="0" destOrd="0" parTransId="{1F08AD43-4BBA-5C4A-A7B0-4105C534C32B}" sibTransId="{76272C86-2556-DC4A-8506-95B8BEF02C0C}"/>
    <dgm:cxn modelId="{299E6A81-D941-E042-A345-92FCAE77F1C1}" type="presParOf" srcId="{238FAFBE-825F-0044-8CE3-34EC37F6555D}" destId="{DDA69998-80CC-794C-89A8-40CFCDC73828}" srcOrd="0" destOrd="0" presId="urn:microsoft.com/office/officeart/2005/8/layout/venn1"/>
    <dgm:cxn modelId="{44E4B5F4-D5AB-9349-B4A4-8898CF19D4CA}" type="presParOf" srcId="{238FAFBE-825F-0044-8CE3-34EC37F6555D}" destId="{A94A3CDD-648C-9A43-8A80-9BFB8D4C0A42}" srcOrd="1" destOrd="0" presId="urn:microsoft.com/office/officeart/2005/8/layout/venn1"/>
    <dgm:cxn modelId="{F37AC7AA-F1F1-9B42-97E1-55D099819F84}" type="presParOf" srcId="{238FAFBE-825F-0044-8CE3-34EC37F6555D}" destId="{D7E50B62-DBB8-3D41-96F4-120FF6CCFA28}" srcOrd="2" destOrd="0" presId="urn:microsoft.com/office/officeart/2005/8/layout/venn1"/>
    <dgm:cxn modelId="{C2D84323-7757-374D-9425-8C5597A9E7F8}" type="presParOf" srcId="{238FAFBE-825F-0044-8CE3-34EC37F6555D}" destId="{EBBEC2E9-E88F-5D4B-876D-293EF9C4E552}" srcOrd="3" destOrd="0" presId="urn:microsoft.com/office/officeart/2005/8/layout/venn1"/>
    <dgm:cxn modelId="{B66D983C-0572-B942-8FD2-71E543788771}" type="presParOf" srcId="{238FAFBE-825F-0044-8CE3-34EC37F6555D}" destId="{06C43966-E34C-0A43-922B-E860915A4D2D}" srcOrd="4" destOrd="0" presId="urn:microsoft.com/office/officeart/2005/8/layout/venn1"/>
    <dgm:cxn modelId="{61FDA2D4-8A81-EE4C-86A4-53A7CAD6363A}" type="presParOf" srcId="{238FAFBE-825F-0044-8CE3-34EC37F6555D}" destId="{3746C15B-A885-4845-A5E8-C5CD2CD658B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BC1B7-DBF7-4F46-8174-12F27AE67CBF}" type="doc">
      <dgm:prSet loTypeId="urn:microsoft.com/office/officeart/2005/8/layout/vList5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35C1D3-AABA-DE4A-9967-90C8D5968830}">
      <dgm:prSet phldrT="[Text]"/>
      <dgm:spPr/>
      <dgm:t>
        <a:bodyPr/>
        <a:lstStyle/>
        <a:p>
          <a:r>
            <a:rPr lang="en-US" dirty="0" smtClean="0"/>
            <a:t>Execution Engine</a:t>
          </a:r>
          <a:endParaRPr lang="en-US" dirty="0"/>
        </a:p>
      </dgm:t>
    </dgm:pt>
    <dgm:pt modelId="{572AC31D-E173-F147-80F7-BD2160C53978}" type="parTrans" cxnId="{2799C683-FBCD-6D4B-B296-FBAB23D58E5B}">
      <dgm:prSet/>
      <dgm:spPr/>
      <dgm:t>
        <a:bodyPr/>
        <a:lstStyle/>
        <a:p>
          <a:endParaRPr lang="en-US"/>
        </a:p>
      </dgm:t>
    </dgm:pt>
    <dgm:pt modelId="{C6225ED2-0D1B-0B4D-B864-F43E3374FD97}" type="sibTrans" cxnId="{2799C683-FBCD-6D4B-B296-FBAB23D58E5B}">
      <dgm:prSet/>
      <dgm:spPr/>
      <dgm:t>
        <a:bodyPr/>
        <a:lstStyle/>
        <a:p>
          <a:endParaRPr lang="en-US"/>
        </a:p>
      </dgm:t>
    </dgm:pt>
    <dgm:pt modelId="{3EA66B33-56AC-904B-B6AB-022DC19A3A04}">
      <dgm:prSet phldrT="[Text]" custT="1"/>
      <dgm:spPr/>
      <dgm:t>
        <a:bodyPr anchor="ctr"/>
        <a:lstStyle/>
        <a:p>
          <a:pPr algn="l"/>
          <a:r>
            <a:rPr lang="en-US" sz="2000" dirty="0" smtClean="0"/>
            <a:t>Manage threads and its lifecycle</a:t>
          </a:r>
          <a:endParaRPr lang="en-US" sz="2000" dirty="0"/>
        </a:p>
      </dgm:t>
    </dgm:pt>
    <dgm:pt modelId="{98BE5B03-281D-0648-828F-476BEB2CA991}" type="parTrans" cxnId="{F5476285-B5F7-6345-A6DF-EA159165F540}">
      <dgm:prSet/>
      <dgm:spPr/>
      <dgm:t>
        <a:bodyPr/>
        <a:lstStyle/>
        <a:p>
          <a:endParaRPr lang="en-US"/>
        </a:p>
      </dgm:t>
    </dgm:pt>
    <dgm:pt modelId="{2869ECC1-9623-1546-9313-6D62B897E130}" type="sibTrans" cxnId="{F5476285-B5F7-6345-A6DF-EA159165F540}">
      <dgm:prSet/>
      <dgm:spPr/>
      <dgm:t>
        <a:bodyPr/>
        <a:lstStyle/>
        <a:p>
          <a:endParaRPr lang="en-US"/>
        </a:p>
      </dgm:t>
    </dgm:pt>
    <dgm:pt modelId="{3FCF5039-4A39-C64A-9A10-022C258FD6BE}">
      <dgm:prSet custT="1"/>
      <dgm:spPr/>
      <dgm:t>
        <a:bodyPr anchor="ctr"/>
        <a:lstStyle/>
        <a:p>
          <a:r>
            <a:rPr lang="en-US" sz="2000" dirty="0" smtClean="0"/>
            <a:t>Mange per thread structure</a:t>
          </a:r>
          <a:endParaRPr lang="en-US" sz="2000" dirty="0"/>
        </a:p>
      </dgm:t>
    </dgm:pt>
    <dgm:pt modelId="{26D221A1-676A-7D49-8F86-AD9E3B4B1F51}" type="parTrans" cxnId="{6F08FCD3-667A-924D-A575-34C1CD318F38}">
      <dgm:prSet/>
      <dgm:spPr/>
      <dgm:t>
        <a:bodyPr/>
        <a:lstStyle/>
        <a:p>
          <a:endParaRPr lang="en-US"/>
        </a:p>
      </dgm:t>
    </dgm:pt>
    <dgm:pt modelId="{DD4E2881-5934-2C43-AE2F-D89D1C804052}" type="sibTrans" cxnId="{6F08FCD3-667A-924D-A575-34C1CD318F38}">
      <dgm:prSet/>
      <dgm:spPr/>
      <dgm:t>
        <a:bodyPr/>
        <a:lstStyle/>
        <a:p>
          <a:endParaRPr lang="en-US"/>
        </a:p>
      </dgm:t>
    </dgm:pt>
    <dgm:pt modelId="{DF375024-8440-F34A-8D9E-2DC132A5BE14}">
      <dgm:prSet custT="1"/>
      <dgm:spPr/>
      <dgm:t>
        <a:bodyPr anchor="ctr"/>
        <a:lstStyle/>
        <a:p>
          <a:r>
            <a:rPr lang="en-US" sz="2000" dirty="0" smtClean="0"/>
            <a:t>instruction interpretation: </a:t>
          </a:r>
          <a:r>
            <a:rPr lang="en-US" sz="2000" b="1" dirty="0" smtClean="0"/>
            <a:t>203</a:t>
          </a:r>
          <a:r>
            <a:rPr lang="en-US" sz="2000" dirty="0" smtClean="0"/>
            <a:t> instructions</a:t>
          </a:r>
          <a:endParaRPr lang="en-US" sz="2000" dirty="0"/>
        </a:p>
      </dgm:t>
    </dgm:pt>
    <dgm:pt modelId="{0193619A-579E-CD4F-92BB-29E8304F51D6}" type="parTrans" cxnId="{74278AF0-C911-9743-84A9-9BEDC83249EE}">
      <dgm:prSet/>
      <dgm:spPr/>
      <dgm:t>
        <a:bodyPr/>
        <a:lstStyle/>
        <a:p>
          <a:endParaRPr lang="en-US"/>
        </a:p>
      </dgm:t>
    </dgm:pt>
    <dgm:pt modelId="{D0ACE54A-6CE1-9543-BECB-212089939B5E}" type="sibTrans" cxnId="{74278AF0-C911-9743-84A9-9BEDC83249EE}">
      <dgm:prSet/>
      <dgm:spPr/>
      <dgm:t>
        <a:bodyPr/>
        <a:lstStyle/>
        <a:p>
          <a:endParaRPr lang="en-US"/>
        </a:p>
      </dgm:t>
    </dgm:pt>
    <dgm:pt modelId="{26922413-889B-654C-BD0F-3CA0CE29D2D0}">
      <dgm:prSet custT="1"/>
      <dgm:spPr/>
      <dgm:t>
        <a:bodyPr anchor="ctr"/>
        <a:lstStyle/>
        <a:p>
          <a:r>
            <a:rPr lang="en-US" sz="2000" dirty="0" smtClean="0"/>
            <a:t>Method invocation</a:t>
          </a:r>
          <a:endParaRPr lang="en-US" sz="2000" dirty="0"/>
        </a:p>
      </dgm:t>
    </dgm:pt>
    <dgm:pt modelId="{EA0B4D42-63E2-2E44-9758-E7BF92C68E90}" type="parTrans" cxnId="{97B7FC3D-9BD3-7043-86BA-56E17A8D5EBD}">
      <dgm:prSet/>
      <dgm:spPr/>
      <dgm:t>
        <a:bodyPr/>
        <a:lstStyle/>
        <a:p>
          <a:endParaRPr lang="en-US"/>
        </a:p>
      </dgm:t>
    </dgm:pt>
    <dgm:pt modelId="{11F66761-128D-4945-9575-96020B84EB58}" type="sibTrans" cxnId="{97B7FC3D-9BD3-7043-86BA-56E17A8D5EBD}">
      <dgm:prSet/>
      <dgm:spPr/>
      <dgm:t>
        <a:bodyPr/>
        <a:lstStyle/>
        <a:p>
          <a:endParaRPr lang="en-US"/>
        </a:p>
      </dgm:t>
    </dgm:pt>
    <dgm:pt modelId="{7DE82F91-EAF9-F743-B3E1-F79ED27C9263}">
      <dgm:prSet custT="1"/>
      <dgm:spPr/>
      <dgm:t>
        <a:bodyPr anchor="ctr"/>
        <a:lstStyle/>
        <a:p>
          <a:r>
            <a:rPr lang="en-US" sz="2000" dirty="0" smtClean="0"/>
            <a:t>Exception handling</a:t>
          </a:r>
          <a:endParaRPr lang="en-US" sz="2000" dirty="0"/>
        </a:p>
      </dgm:t>
    </dgm:pt>
    <dgm:pt modelId="{A56F65B6-01BE-DA41-994E-BE3344822770}" type="parTrans" cxnId="{B8A522C9-7F82-BB48-8B18-8A5017BF10E0}">
      <dgm:prSet/>
      <dgm:spPr/>
      <dgm:t>
        <a:bodyPr/>
        <a:lstStyle/>
        <a:p>
          <a:endParaRPr lang="en-US"/>
        </a:p>
      </dgm:t>
    </dgm:pt>
    <dgm:pt modelId="{0D32783A-A436-9A48-A536-FA6AAAE3AE50}" type="sibTrans" cxnId="{B8A522C9-7F82-BB48-8B18-8A5017BF10E0}">
      <dgm:prSet/>
      <dgm:spPr/>
      <dgm:t>
        <a:bodyPr/>
        <a:lstStyle/>
        <a:p>
          <a:endParaRPr lang="en-US"/>
        </a:p>
      </dgm:t>
    </dgm:pt>
    <dgm:pt modelId="{5C7E15EC-DE90-9241-9F65-E4DF84710117}">
      <dgm:prSet custT="1"/>
      <dgm:spPr/>
      <dgm:t>
        <a:bodyPr anchor="ctr"/>
        <a:lstStyle/>
        <a:p>
          <a:r>
            <a:rPr lang="en-US" sz="2000" dirty="0" smtClean="0"/>
            <a:t>Object monitor semantics: entermonitor, </a:t>
          </a:r>
          <a:r>
            <a:rPr lang="en-US" sz="2000" dirty="0" err="1" smtClean="0"/>
            <a:t>exitmonitor</a:t>
          </a:r>
          <a:endParaRPr lang="en-US" sz="2000" dirty="0"/>
        </a:p>
      </dgm:t>
    </dgm:pt>
    <dgm:pt modelId="{01473A17-A433-274B-A0DB-FC081AFBCB84}" type="parTrans" cxnId="{17AB2B6A-B438-3648-A7AC-9ED66FB1AAF1}">
      <dgm:prSet/>
      <dgm:spPr/>
      <dgm:t>
        <a:bodyPr/>
        <a:lstStyle/>
        <a:p>
          <a:endParaRPr lang="en-US"/>
        </a:p>
      </dgm:t>
    </dgm:pt>
    <dgm:pt modelId="{4E7FFE86-3C8F-1E48-B123-DA12413B5642}" type="sibTrans" cxnId="{17AB2B6A-B438-3648-A7AC-9ED66FB1AAF1}">
      <dgm:prSet/>
      <dgm:spPr/>
      <dgm:t>
        <a:bodyPr/>
        <a:lstStyle/>
        <a:p>
          <a:endParaRPr lang="en-US"/>
        </a:p>
      </dgm:t>
    </dgm:pt>
    <dgm:pt modelId="{6D7EF40F-F263-0242-B840-498396171448}">
      <dgm:prSet custT="1"/>
      <dgm:spPr/>
      <dgm:t>
        <a:bodyPr anchor="ctr"/>
        <a:lstStyle/>
        <a:p>
          <a:endParaRPr lang="en-US" sz="2000" dirty="0"/>
        </a:p>
      </dgm:t>
    </dgm:pt>
    <dgm:pt modelId="{8E6643FC-916C-724E-8FFD-7552E5AF9EFC}" type="parTrans" cxnId="{4064D477-6146-D847-BFCD-C5D6244545C7}">
      <dgm:prSet/>
      <dgm:spPr/>
      <dgm:t>
        <a:bodyPr/>
        <a:lstStyle/>
        <a:p>
          <a:endParaRPr lang="en-US"/>
        </a:p>
      </dgm:t>
    </dgm:pt>
    <dgm:pt modelId="{CFB82801-1CCC-364C-A54C-12D651F58B98}" type="sibTrans" cxnId="{4064D477-6146-D847-BFCD-C5D6244545C7}">
      <dgm:prSet/>
      <dgm:spPr/>
      <dgm:t>
        <a:bodyPr/>
        <a:lstStyle/>
        <a:p>
          <a:endParaRPr lang="en-US"/>
        </a:p>
      </dgm:t>
    </dgm:pt>
    <dgm:pt modelId="{3DF474C8-1809-DF49-9D25-39EDAAE97B51}" type="pres">
      <dgm:prSet presAssocID="{F23BC1B7-DBF7-4F46-8174-12F27AE67C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15710-483C-E540-9B9F-E52BC501521E}" type="pres">
      <dgm:prSet presAssocID="{7135C1D3-AABA-DE4A-9967-90C8D5968830}" presName="linNode" presStyleCnt="0"/>
      <dgm:spPr/>
      <dgm:t>
        <a:bodyPr/>
        <a:lstStyle/>
        <a:p>
          <a:endParaRPr lang="en-US"/>
        </a:p>
      </dgm:t>
    </dgm:pt>
    <dgm:pt modelId="{0E504E73-296C-D241-ABF2-1F5885675202}" type="pres">
      <dgm:prSet presAssocID="{7135C1D3-AABA-DE4A-9967-90C8D5968830}" presName="parentText" presStyleLbl="node1" presStyleIdx="0" presStyleCnt="1" custScaleX="53551" custScaleY="758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DDF9A-8502-FC4F-B731-8AF9F1ABEF4E}" type="pres">
      <dgm:prSet presAssocID="{7135C1D3-AABA-DE4A-9967-90C8D5968830}" presName="descendantText" presStyleLbl="alignAccFollowNode1" presStyleIdx="0" presStyleCnt="1" custScaleX="138824" custScaleY="86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18192-BC79-EF49-B218-324ED0853E3A}" type="presOf" srcId="{5C7E15EC-DE90-9241-9F65-E4DF84710117}" destId="{6BCDDF9A-8502-FC4F-B731-8AF9F1ABEF4E}" srcOrd="0" destOrd="5" presId="urn:microsoft.com/office/officeart/2005/8/layout/vList5"/>
    <dgm:cxn modelId="{17AB2B6A-B438-3648-A7AC-9ED66FB1AAF1}" srcId="{7135C1D3-AABA-DE4A-9967-90C8D5968830}" destId="{5C7E15EC-DE90-9241-9F65-E4DF84710117}" srcOrd="5" destOrd="0" parTransId="{01473A17-A433-274B-A0DB-FC081AFBCB84}" sibTransId="{4E7FFE86-3C8F-1E48-B123-DA12413B5642}"/>
    <dgm:cxn modelId="{4783BAA6-6734-0F45-8FF2-F4918AAB2C52}" type="presOf" srcId="{3FCF5039-4A39-C64A-9A10-022C258FD6BE}" destId="{6BCDDF9A-8502-FC4F-B731-8AF9F1ABEF4E}" srcOrd="0" destOrd="1" presId="urn:microsoft.com/office/officeart/2005/8/layout/vList5"/>
    <dgm:cxn modelId="{74278AF0-C911-9743-84A9-9BEDC83249EE}" srcId="{7135C1D3-AABA-DE4A-9967-90C8D5968830}" destId="{DF375024-8440-F34A-8D9E-2DC132A5BE14}" srcOrd="2" destOrd="0" parTransId="{0193619A-579E-CD4F-92BB-29E8304F51D6}" sibTransId="{D0ACE54A-6CE1-9543-BECB-212089939B5E}"/>
    <dgm:cxn modelId="{B8A522C9-7F82-BB48-8B18-8A5017BF10E0}" srcId="{7135C1D3-AABA-DE4A-9967-90C8D5968830}" destId="{7DE82F91-EAF9-F743-B3E1-F79ED27C9263}" srcOrd="4" destOrd="0" parTransId="{A56F65B6-01BE-DA41-994E-BE3344822770}" sibTransId="{0D32783A-A436-9A48-A536-FA6AAAE3AE50}"/>
    <dgm:cxn modelId="{F26F8586-EE7A-A649-B627-C2022B52E056}" type="presOf" srcId="{F23BC1B7-DBF7-4F46-8174-12F27AE67CBF}" destId="{3DF474C8-1809-DF49-9D25-39EDAAE97B51}" srcOrd="0" destOrd="0" presId="urn:microsoft.com/office/officeart/2005/8/layout/vList5"/>
    <dgm:cxn modelId="{6F08FCD3-667A-924D-A575-34C1CD318F38}" srcId="{7135C1D3-AABA-DE4A-9967-90C8D5968830}" destId="{3FCF5039-4A39-C64A-9A10-022C258FD6BE}" srcOrd="1" destOrd="0" parTransId="{26D221A1-676A-7D49-8F86-AD9E3B4B1F51}" sibTransId="{DD4E2881-5934-2C43-AE2F-D89D1C804052}"/>
    <dgm:cxn modelId="{4064D477-6146-D847-BFCD-C5D6244545C7}" srcId="{7135C1D3-AABA-DE4A-9967-90C8D5968830}" destId="{6D7EF40F-F263-0242-B840-498396171448}" srcOrd="6" destOrd="0" parTransId="{8E6643FC-916C-724E-8FFD-7552E5AF9EFC}" sibTransId="{CFB82801-1CCC-364C-A54C-12D651F58B98}"/>
    <dgm:cxn modelId="{1EF63AA5-6EBB-B848-BC58-CCAEC8EC2B9D}" type="presOf" srcId="{6D7EF40F-F263-0242-B840-498396171448}" destId="{6BCDDF9A-8502-FC4F-B731-8AF9F1ABEF4E}" srcOrd="0" destOrd="6" presId="urn:microsoft.com/office/officeart/2005/8/layout/vList5"/>
    <dgm:cxn modelId="{2D792712-7DAB-C44C-A012-338C8F40DA26}" type="presOf" srcId="{26922413-889B-654C-BD0F-3CA0CE29D2D0}" destId="{6BCDDF9A-8502-FC4F-B731-8AF9F1ABEF4E}" srcOrd="0" destOrd="3" presId="urn:microsoft.com/office/officeart/2005/8/layout/vList5"/>
    <dgm:cxn modelId="{2BB71C7A-743E-F84B-8185-98414BC72535}" type="presOf" srcId="{3EA66B33-56AC-904B-B6AB-022DC19A3A04}" destId="{6BCDDF9A-8502-FC4F-B731-8AF9F1ABEF4E}" srcOrd="0" destOrd="0" presId="urn:microsoft.com/office/officeart/2005/8/layout/vList5"/>
    <dgm:cxn modelId="{F5476285-B5F7-6345-A6DF-EA159165F540}" srcId="{7135C1D3-AABA-DE4A-9967-90C8D5968830}" destId="{3EA66B33-56AC-904B-B6AB-022DC19A3A04}" srcOrd="0" destOrd="0" parTransId="{98BE5B03-281D-0648-828F-476BEB2CA991}" sibTransId="{2869ECC1-9623-1546-9313-6D62B897E130}"/>
    <dgm:cxn modelId="{97B7FC3D-9BD3-7043-86BA-56E17A8D5EBD}" srcId="{7135C1D3-AABA-DE4A-9967-90C8D5968830}" destId="{26922413-889B-654C-BD0F-3CA0CE29D2D0}" srcOrd="3" destOrd="0" parTransId="{EA0B4D42-63E2-2E44-9758-E7BF92C68E90}" sibTransId="{11F66761-128D-4945-9575-96020B84EB58}"/>
    <dgm:cxn modelId="{FA0F7737-C926-3144-B05C-1443FC7848F1}" type="presOf" srcId="{7135C1D3-AABA-DE4A-9967-90C8D5968830}" destId="{0E504E73-296C-D241-ABF2-1F5885675202}" srcOrd="0" destOrd="0" presId="urn:microsoft.com/office/officeart/2005/8/layout/vList5"/>
    <dgm:cxn modelId="{E267A6A6-C977-C54E-ACE5-5CA3CC570D90}" type="presOf" srcId="{7DE82F91-EAF9-F743-B3E1-F79ED27C9263}" destId="{6BCDDF9A-8502-FC4F-B731-8AF9F1ABEF4E}" srcOrd="0" destOrd="4" presId="urn:microsoft.com/office/officeart/2005/8/layout/vList5"/>
    <dgm:cxn modelId="{4256399E-3935-B940-B273-E135DA9BF597}" type="presOf" srcId="{DF375024-8440-F34A-8D9E-2DC132A5BE14}" destId="{6BCDDF9A-8502-FC4F-B731-8AF9F1ABEF4E}" srcOrd="0" destOrd="2" presId="urn:microsoft.com/office/officeart/2005/8/layout/vList5"/>
    <dgm:cxn modelId="{2799C683-FBCD-6D4B-B296-FBAB23D58E5B}" srcId="{F23BC1B7-DBF7-4F46-8174-12F27AE67CBF}" destId="{7135C1D3-AABA-DE4A-9967-90C8D5968830}" srcOrd="0" destOrd="0" parTransId="{572AC31D-E173-F147-80F7-BD2160C53978}" sibTransId="{C6225ED2-0D1B-0B4D-B864-F43E3374FD97}"/>
    <dgm:cxn modelId="{39C897F9-5C12-DA40-B830-FE76B89DCC89}" type="presParOf" srcId="{3DF474C8-1809-DF49-9D25-39EDAAE97B51}" destId="{2A815710-483C-E540-9B9F-E52BC501521E}" srcOrd="0" destOrd="0" presId="urn:microsoft.com/office/officeart/2005/8/layout/vList5"/>
    <dgm:cxn modelId="{1DAA51A0-2F50-3746-A557-7E592088C14C}" type="presParOf" srcId="{2A815710-483C-E540-9B9F-E52BC501521E}" destId="{0E504E73-296C-D241-ABF2-1F5885675202}" srcOrd="0" destOrd="0" presId="urn:microsoft.com/office/officeart/2005/8/layout/vList5"/>
    <dgm:cxn modelId="{BCE63482-CBE0-7943-940F-CA30FE501A72}" type="presParOf" srcId="{2A815710-483C-E540-9B9F-E52BC501521E}" destId="{6BCDDF9A-8502-FC4F-B731-8AF9F1ABEF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BC1B7-DBF7-4F46-8174-12F27AE67CBF}" type="doc">
      <dgm:prSet loTypeId="urn:microsoft.com/office/officeart/2005/8/layout/vList5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368B56-BC0A-374A-B50B-37850C5A1ECD}">
      <dgm:prSet phldrT="[Text]"/>
      <dgm:spPr/>
      <dgm:t>
        <a:bodyPr/>
        <a:lstStyle/>
        <a:p>
          <a:r>
            <a:rPr lang="en-US" dirty="0" smtClean="0"/>
            <a:t>Method Area</a:t>
          </a:r>
          <a:endParaRPr lang="en-US" dirty="0"/>
        </a:p>
      </dgm:t>
    </dgm:pt>
    <dgm:pt modelId="{6CE8E590-2EEA-314D-BF42-A8C4CE05B728}" type="parTrans" cxnId="{6A6B36FB-63A5-E945-87A2-9D67BAAFD4CE}">
      <dgm:prSet/>
      <dgm:spPr/>
      <dgm:t>
        <a:bodyPr/>
        <a:lstStyle/>
        <a:p>
          <a:endParaRPr lang="en-US"/>
        </a:p>
      </dgm:t>
    </dgm:pt>
    <dgm:pt modelId="{FB84202B-6E55-534F-9F7D-8BC887689F3A}" type="sibTrans" cxnId="{6A6B36FB-63A5-E945-87A2-9D67BAAFD4CE}">
      <dgm:prSet/>
      <dgm:spPr/>
      <dgm:t>
        <a:bodyPr/>
        <a:lstStyle/>
        <a:p>
          <a:endParaRPr lang="en-US"/>
        </a:p>
      </dgm:t>
    </dgm:pt>
    <dgm:pt modelId="{ADBA67F5-8F57-5640-BD39-6FAA8B517340}">
      <dgm:prSet phldrT="[Text]" custT="1"/>
      <dgm:spPr/>
      <dgm:t>
        <a:bodyPr/>
        <a:lstStyle/>
        <a:p>
          <a:r>
            <a:rPr lang="en-US" sz="1600" dirty="0" smtClean="0"/>
            <a:t>Initiated classes cache</a:t>
          </a:r>
          <a:endParaRPr lang="en-US" sz="1600" dirty="0"/>
        </a:p>
      </dgm:t>
    </dgm:pt>
    <dgm:pt modelId="{97BAF741-D1DA-C840-8139-48C02E3E5330}" type="parTrans" cxnId="{FE0E36DD-56DD-1D42-BD6C-0863F9376C86}">
      <dgm:prSet/>
      <dgm:spPr/>
      <dgm:t>
        <a:bodyPr/>
        <a:lstStyle/>
        <a:p>
          <a:endParaRPr lang="en-US"/>
        </a:p>
      </dgm:t>
    </dgm:pt>
    <dgm:pt modelId="{81A650A2-0DFA-0344-8B42-0AD270A8D372}" type="sibTrans" cxnId="{FE0E36DD-56DD-1D42-BD6C-0863F9376C86}">
      <dgm:prSet/>
      <dgm:spPr/>
      <dgm:t>
        <a:bodyPr/>
        <a:lstStyle/>
        <a:p>
          <a:endParaRPr lang="en-US"/>
        </a:p>
      </dgm:t>
    </dgm:pt>
    <dgm:pt modelId="{7135C1D3-AABA-DE4A-9967-90C8D5968830}">
      <dgm:prSet phldrT="[Text]"/>
      <dgm:spPr/>
      <dgm:t>
        <a:bodyPr/>
        <a:lstStyle/>
        <a:p>
          <a:r>
            <a:rPr lang="en-US" dirty="0" smtClean="0"/>
            <a:t>Heap</a:t>
          </a:r>
          <a:endParaRPr lang="en-US" dirty="0"/>
        </a:p>
      </dgm:t>
    </dgm:pt>
    <dgm:pt modelId="{572AC31D-E173-F147-80F7-BD2160C53978}" type="parTrans" cxnId="{2799C683-FBCD-6D4B-B296-FBAB23D58E5B}">
      <dgm:prSet/>
      <dgm:spPr/>
      <dgm:t>
        <a:bodyPr/>
        <a:lstStyle/>
        <a:p>
          <a:endParaRPr lang="en-US"/>
        </a:p>
      </dgm:t>
    </dgm:pt>
    <dgm:pt modelId="{C6225ED2-0D1B-0B4D-B864-F43E3374FD97}" type="sibTrans" cxnId="{2799C683-FBCD-6D4B-B296-FBAB23D58E5B}">
      <dgm:prSet/>
      <dgm:spPr/>
      <dgm:t>
        <a:bodyPr/>
        <a:lstStyle/>
        <a:p>
          <a:endParaRPr lang="en-US"/>
        </a:p>
      </dgm:t>
    </dgm:pt>
    <dgm:pt modelId="{3EA66B33-56AC-904B-B6AB-022DC19A3A04}">
      <dgm:prSet phldrT="[Text]" custT="1"/>
      <dgm:spPr/>
      <dgm:t>
        <a:bodyPr/>
        <a:lstStyle/>
        <a:p>
          <a:pPr algn="l"/>
          <a:r>
            <a:rPr lang="en-US" sz="1400" dirty="0" smtClean="0"/>
            <a:t>A number of object factor</a:t>
          </a:r>
          <a:r>
            <a:rPr lang="en-US" altLang="zh-CN" sz="1400" dirty="0" smtClean="0"/>
            <a:t>ies</a:t>
          </a:r>
          <a:endParaRPr lang="en-US" sz="1400" dirty="0"/>
        </a:p>
      </dgm:t>
    </dgm:pt>
    <dgm:pt modelId="{98BE5B03-281D-0648-828F-476BEB2CA991}" type="parTrans" cxnId="{F5476285-B5F7-6345-A6DF-EA159165F540}">
      <dgm:prSet/>
      <dgm:spPr/>
      <dgm:t>
        <a:bodyPr/>
        <a:lstStyle/>
        <a:p>
          <a:endParaRPr lang="en-US"/>
        </a:p>
      </dgm:t>
    </dgm:pt>
    <dgm:pt modelId="{2869ECC1-9623-1546-9313-6D62B897E130}" type="sibTrans" cxnId="{F5476285-B5F7-6345-A6DF-EA159165F540}">
      <dgm:prSet/>
      <dgm:spPr/>
      <dgm:t>
        <a:bodyPr/>
        <a:lstStyle/>
        <a:p>
          <a:endParaRPr lang="en-US"/>
        </a:p>
      </dgm:t>
    </dgm:pt>
    <dgm:pt modelId="{43F89069-86C0-1D4E-A6A6-CF3CA527893A}">
      <dgm:prSet phldrT="[Text]" custT="1"/>
      <dgm:spPr/>
      <dgm:t>
        <a:bodyPr/>
        <a:lstStyle/>
        <a:p>
          <a:pPr algn="l"/>
          <a:r>
            <a:rPr lang="en-US" sz="1400" dirty="0" smtClean="0"/>
            <a:t>create common objects: j.l.Object, String, Class, Thread, Throwable, array </a:t>
          </a:r>
          <a:endParaRPr lang="en-US" sz="1400" dirty="0"/>
        </a:p>
      </dgm:t>
    </dgm:pt>
    <dgm:pt modelId="{F340D68B-17C6-0249-8B24-AC4D93F8ECCC}" type="parTrans" cxnId="{876B5D72-9C4B-9F48-9BFF-DF869003D281}">
      <dgm:prSet/>
      <dgm:spPr/>
      <dgm:t>
        <a:bodyPr/>
        <a:lstStyle/>
        <a:p>
          <a:endParaRPr lang="en-US"/>
        </a:p>
      </dgm:t>
    </dgm:pt>
    <dgm:pt modelId="{71CB91EE-19D0-174B-A105-DA1846DDE873}" type="sibTrans" cxnId="{876B5D72-9C4B-9F48-9BFF-DF869003D281}">
      <dgm:prSet/>
      <dgm:spPr/>
      <dgm:t>
        <a:bodyPr/>
        <a:lstStyle/>
        <a:p>
          <a:endParaRPr lang="en-US"/>
        </a:p>
      </dgm:t>
    </dgm:pt>
    <dgm:pt modelId="{E9DDC917-5B04-4A4C-8196-7E4F79C95CAB}">
      <dgm:prSet phldrT="[Text]" custT="1"/>
      <dgm:spPr/>
      <dgm:t>
        <a:bodyPr/>
        <a:lstStyle/>
        <a:p>
          <a:r>
            <a:rPr lang="en-US" sz="1600" dirty="0" smtClean="0"/>
            <a:t>Defined classes cache</a:t>
          </a:r>
          <a:endParaRPr lang="en-US" sz="1600" dirty="0"/>
        </a:p>
      </dgm:t>
    </dgm:pt>
    <dgm:pt modelId="{B15B9200-D8CA-FC4D-AF88-52320C7BA286}" type="parTrans" cxnId="{87A5E492-4736-9E45-8284-5D30CAE41B71}">
      <dgm:prSet/>
      <dgm:spPr/>
      <dgm:t>
        <a:bodyPr/>
        <a:lstStyle/>
        <a:p>
          <a:endParaRPr lang="en-US"/>
        </a:p>
      </dgm:t>
    </dgm:pt>
    <dgm:pt modelId="{3E92CAE0-3E93-D743-A8D0-63F098006BA3}" type="sibTrans" cxnId="{87A5E492-4736-9E45-8284-5D30CAE41B71}">
      <dgm:prSet/>
      <dgm:spPr/>
      <dgm:t>
        <a:bodyPr/>
        <a:lstStyle/>
        <a:p>
          <a:endParaRPr lang="en-US"/>
        </a:p>
      </dgm:t>
    </dgm:pt>
    <dgm:pt modelId="{9FE79EEE-3CE5-B24B-BDE3-15BFEDC2A72B}">
      <dgm:prSet phldrT="[Text]" custT="1"/>
      <dgm:spPr/>
      <dgm:t>
        <a:bodyPr/>
        <a:lstStyle/>
        <a:p>
          <a:r>
            <a:rPr lang="en-US" sz="1600" dirty="0" smtClean="0"/>
            <a:t>Bootstrap ClassLoader</a:t>
          </a:r>
          <a:endParaRPr lang="en-US" sz="1600" dirty="0"/>
        </a:p>
      </dgm:t>
    </dgm:pt>
    <dgm:pt modelId="{9DC88FA9-F88F-814C-8462-D665D3CFE24E}" type="parTrans" cxnId="{A236A0B9-FCCC-2948-B83C-4091EAA16D46}">
      <dgm:prSet/>
      <dgm:spPr/>
      <dgm:t>
        <a:bodyPr/>
        <a:lstStyle/>
        <a:p>
          <a:endParaRPr lang="en-US"/>
        </a:p>
      </dgm:t>
    </dgm:pt>
    <dgm:pt modelId="{629A1DD7-E4D8-A846-82A1-EC857311DD9D}" type="sibTrans" cxnId="{A236A0B9-FCCC-2948-B83C-4091EAA16D46}">
      <dgm:prSet/>
      <dgm:spPr/>
      <dgm:t>
        <a:bodyPr/>
        <a:lstStyle/>
        <a:p>
          <a:endParaRPr lang="en-US"/>
        </a:p>
      </dgm:t>
    </dgm:pt>
    <dgm:pt modelId="{40D368F6-CA80-BF4E-85C5-DAEF635346C5}">
      <dgm:prSet phldrT="[Text]" custT="1"/>
      <dgm:spPr/>
      <dgm:t>
        <a:bodyPr/>
        <a:lstStyle/>
        <a:p>
          <a:r>
            <a:rPr lang="en-US" sz="1600" dirty="0" smtClean="0"/>
            <a:t>String Pool</a:t>
          </a:r>
          <a:endParaRPr lang="en-US" sz="1600" dirty="0"/>
        </a:p>
      </dgm:t>
    </dgm:pt>
    <dgm:pt modelId="{1AB11A16-D9C8-3948-ADCF-EB79BF029334}" type="parTrans" cxnId="{94780D1A-50F5-184B-A8EF-31332953F17B}">
      <dgm:prSet/>
      <dgm:spPr/>
      <dgm:t>
        <a:bodyPr/>
        <a:lstStyle/>
        <a:p>
          <a:endParaRPr lang="en-US"/>
        </a:p>
      </dgm:t>
    </dgm:pt>
    <dgm:pt modelId="{6F49D456-A4A8-E74D-BFB5-5CF161720F3D}" type="sibTrans" cxnId="{94780D1A-50F5-184B-A8EF-31332953F17B}">
      <dgm:prSet/>
      <dgm:spPr/>
      <dgm:t>
        <a:bodyPr/>
        <a:lstStyle/>
        <a:p>
          <a:endParaRPr lang="en-US"/>
        </a:p>
      </dgm:t>
    </dgm:pt>
    <dgm:pt modelId="{3DF474C8-1809-DF49-9D25-39EDAAE97B51}" type="pres">
      <dgm:prSet presAssocID="{F23BC1B7-DBF7-4F46-8174-12F27AE67C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C1EFA-3A62-7F4C-AEE4-BD18172F65FD}" type="pres">
      <dgm:prSet presAssocID="{A3368B56-BC0A-374A-B50B-37850C5A1ECD}" presName="linNode" presStyleCnt="0"/>
      <dgm:spPr/>
      <dgm:t>
        <a:bodyPr/>
        <a:lstStyle/>
        <a:p>
          <a:endParaRPr lang="en-US"/>
        </a:p>
      </dgm:t>
    </dgm:pt>
    <dgm:pt modelId="{B4DB0081-D9A3-824A-A6D5-CAAA782FC9DE}" type="pres">
      <dgm:prSet presAssocID="{A3368B56-BC0A-374A-B50B-37850C5A1ECD}" presName="parentText" presStyleLbl="node1" presStyleIdx="0" presStyleCnt="2" custScaleX="76194" custScaleY="536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221-B2B0-594F-AF63-B740F8E333C0}" type="pres">
      <dgm:prSet presAssocID="{A3368B56-BC0A-374A-B50B-37850C5A1ECD}" presName="descendantText" presStyleLbl="alignAccFollowNode1" presStyleIdx="0" presStyleCnt="2" custScaleX="195703" custScaleY="58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BF83-0C0E-C242-B6F1-C7B89EB03CC0}" type="pres">
      <dgm:prSet presAssocID="{FB84202B-6E55-534F-9F7D-8BC887689F3A}" presName="sp" presStyleCnt="0"/>
      <dgm:spPr/>
      <dgm:t>
        <a:bodyPr/>
        <a:lstStyle/>
        <a:p>
          <a:endParaRPr lang="en-US"/>
        </a:p>
      </dgm:t>
    </dgm:pt>
    <dgm:pt modelId="{2A815710-483C-E540-9B9F-E52BC501521E}" type="pres">
      <dgm:prSet presAssocID="{7135C1D3-AABA-DE4A-9967-90C8D5968830}" presName="linNode" presStyleCnt="0"/>
      <dgm:spPr/>
      <dgm:t>
        <a:bodyPr/>
        <a:lstStyle/>
        <a:p>
          <a:endParaRPr lang="en-US"/>
        </a:p>
      </dgm:t>
    </dgm:pt>
    <dgm:pt modelId="{0E504E73-296C-D241-ABF2-1F5885675202}" type="pres">
      <dgm:prSet presAssocID="{7135C1D3-AABA-DE4A-9967-90C8D5968830}" presName="parentText" presStyleLbl="node1" presStyleIdx="1" presStyleCnt="2" custScaleX="53551" custScaleY="398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DDF9A-8502-FC4F-B731-8AF9F1ABEF4E}" type="pres">
      <dgm:prSet presAssocID="{7135C1D3-AABA-DE4A-9967-90C8D5968830}" presName="descendantText" presStyleLbl="alignAccFollowNode1" presStyleIdx="1" presStyleCnt="2" custScaleX="138824" custScaleY="42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5E492-4736-9E45-8284-5D30CAE41B71}" srcId="{A3368B56-BC0A-374A-B50B-37850C5A1ECD}" destId="{E9DDC917-5B04-4A4C-8196-7E4F79C95CAB}" srcOrd="0" destOrd="0" parTransId="{B15B9200-D8CA-FC4D-AF88-52320C7BA286}" sibTransId="{3E92CAE0-3E93-D743-A8D0-63F098006BA3}"/>
    <dgm:cxn modelId="{86CC6573-60C4-A24B-A27F-9EF7DB7B5403}" type="presOf" srcId="{3EA66B33-56AC-904B-B6AB-022DC19A3A04}" destId="{6BCDDF9A-8502-FC4F-B731-8AF9F1ABEF4E}" srcOrd="0" destOrd="0" presId="urn:microsoft.com/office/officeart/2005/8/layout/vList5"/>
    <dgm:cxn modelId="{876B5D72-9C4B-9F48-9BFF-DF869003D281}" srcId="{7135C1D3-AABA-DE4A-9967-90C8D5968830}" destId="{43F89069-86C0-1D4E-A6A6-CF3CA527893A}" srcOrd="1" destOrd="0" parTransId="{F340D68B-17C6-0249-8B24-AC4D93F8ECCC}" sibTransId="{71CB91EE-19D0-174B-A105-DA1846DDE873}"/>
    <dgm:cxn modelId="{F8AA7F94-A48C-4041-B85C-CD0C85FD5A0B}" type="presOf" srcId="{ADBA67F5-8F57-5640-BD39-6FAA8B517340}" destId="{D84D3221-B2B0-594F-AF63-B740F8E333C0}" srcOrd="0" destOrd="1" presId="urn:microsoft.com/office/officeart/2005/8/layout/vList5"/>
    <dgm:cxn modelId="{EAB0D63A-9AD5-804A-B2A5-B745B20BDEDE}" type="presOf" srcId="{9FE79EEE-3CE5-B24B-BDE3-15BFEDC2A72B}" destId="{D84D3221-B2B0-594F-AF63-B740F8E333C0}" srcOrd="0" destOrd="3" presId="urn:microsoft.com/office/officeart/2005/8/layout/vList5"/>
    <dgm:cxn modelId="{1D6BE1B7-ECB7-124A-8067-4DCDE4D400CE}" type="presOf" srcId="{43F89069-86C0-1D4E-A6A6-CF3CA527893A}" destId="{6BCDDF9A-8502-FC4F-B731-8AF9F1ABEF4E}" srcOrd="0" destOrd="1" presId="urn:microsoft.com/office/officeart/2005/8/layout/vList5"/>
    <dgm:cxn modelId="{6A6B36FB-63A5-E945-87A2-9D67BAAFD4CE}" srcId="{F23BC1B7-DBF7-4F46-8174-12F27AE67CBF}" destId="{A3368B56-BC0A-374A-B50B-37850C5A1ECD}" srcOrd="0" destOrd="0" parTransId="{6CE8E590-2EEA-314D-BF42-A8C4CE05B728}" sibTransId="{FB84202B-6E55-534F-9F7D-8BC887689F3A}"/>
    <dgm:cxn modelId="{F5476285-B5F7-6345-A6DF-EA159165F540}" srcId="{7135C1D3-AABA-DE4A-9967-90C8D5968830}" destId="{3EA66B33-56AC-904B-B6AB-022DC19A3A04}" srcOrd="0" destOrd="0" parTransId="{98BE5B03-281D-0648-828F-476BEB2CA991}" sibTransId="{2869ECC1-9623-1546-9313-6D62B897E130}"/>
    <dgm:cxn modelId="{3B965BFD-E4E4-094B-A842-8F51ECBBF056}" type="presOf" srcId="{40D368F6-CA80-BF4E-85C5-DAEF635346C5}" destId="{D84D3221-B2B0-594F-AF63-B740F8E333C0}" srcOrd="0" destOrd="2" presId="urn:microsoft.com/office/officeart/2005/8/layout/vList5"/>
    <dgm:cxn modelId="{94780D1A-50F5-184B-A8EF-31332953F17B}" srcId="{A3368B56-BC0A-374A-B50B-37850C5A1ECD}" destId="{40D368F6-CA80-BF4E-85C5-DAEF635346C5}" srcOrd="2" destOrd="0" parTransId="{1AB11A16-D9C8-3948-ADCF-EB79BF029334}" sibTransId="{6F49D456-A4A8-E74D-BFB5-5CF161720F3D}"/>
    <dgm:cxn modelId="{1A41C5C6-3C0B-9743-8D48-FBA0AC15BA27}" type="presOf" srcId="{7135C1D3-AABA-DE4A-9967-90C8D5968830}" destId="{0E504E73-296C-D241-ABF2-1F5885675202}" srcOrd="0" destOrd="0" presId="urn:microsoft.com/office/officeart/2005/8/layout/vList5"/>
    <dgm:cxn modelId="{FE0E36DD-56DD-1D42-BD6C-0863F9376C86}" srcId="{A3368B56-BC0A-374A-B50B-37850C5A1ECD}" destId="{ADBA67F5-8F57-5640-BD39-6FAA8B517340}" srcOrd="1" destOrd="0" parTransId="{97BAF741-D1DA-C840-8139-48C02E3E5330}" sibTransId="{81A650A2-0DFA-0344-8B42-0AD270A8D372}"/>
    <dgm:cxn modelId="{A236A0B9-FCCC-2948-B83C-4091EAA16D46}" srcId="{A3368B56-BC0A-374A-B50B-37850C5A1ECD}" destId="{9FE79EEE-3CE5-B24B-BDE3-15BFEDC2A72B}" srcOrd="3" destOrd="0" parTransId="{9DC88FA9-F88F-814C-8462-D665D3CFE24E}" sibTransId="{629A1DD7-E4D8-A846-82A1-EC857311DD9D}"/>
    <dgm:cxn modelId="{6F31325D-48BC-BE42-AA09-B4F2BA29ACCC}" type="presOf" srcId="{F23BC1B7-DBF7-4F46-8174-12F27AE67CBF}" destId="{3DF474C8-1809-DF49-9D25-39EDAAE97B51}" srcOrd="0" destOrd="0" presId="urn:microsoft.com/office/officeart/2005/8/layout/vList5"/>
    <dgm:cxn modelId="{2799C683-FBCD-6D4B-B296-FBAB23D58E5B}" srcId="{F23BC1B7-DBF7-4F46-8174-12F27AE67CBF}" destId="{7135C1D3-AABA-DE4A-9967-90C8D5968830}" srcOrd="1" destOrd="0" parTransId="{572AC31D-E173-F147-80F7-BD2160C53978}" sibTransId="{C6225ED2-0D1B-0B4D-B864-F43E3374FD97}"/>
    <dgm:cxn modelId="{C5A651CF-1583-674A-8276-26FFD6AC2605}" type="presOf" srcId="{E9DDC917-5B04-4A4C-8196-7E4F79C95CAB}" destId="{D84D3221-B2B0-594F-AF63-B740F8E333C0}" srcOrd="0" destOrd="0" presId="urn:microsoft.com/office/officeart/2005/8/layout/vList5"/>
    <dgm:cxn modelId="{84B9A67D-00D8-9840-A5DD-C0C26BB7762F}" type="presOf" srcId="{A3368B56-BC0A-374A-B50B-37850C5A1ECD}" destId="{B4DB0081-D9A3-824A-A6D5-CAAA782FC9DE}" srcOrd="0" destOrd="0" presId="urn:microsoft.com/office/officeart/2005/8/layout/vList5"/>
    <dgm:cxn modelId="{4659D22F-8073-664D-B4B6-902611CFB2AC}" type="presParOf" srcId="{3DF474C8-1809-DF49-9D25-39EDAAE97B51}" destId="{FB4C1EFA-3A62-7F4C-AEE4-BD18172F65FD}" srcOrd="0" destOrd="0" presId="urn:microsoft.com/office/officeart/2005/8/layout/vList5"/>
    <dgm:cxn modelId="{CDBCA62F-A42F-3E4C-AD49-446A73330677}" type="presParOf" srcId="{FB4C1EFA-3A62-7F4C-AEE4-BD18172F65FD}" destId="{B4DB0081-D9A3-824A-A6D5-CAAA782FC9DE}" srcOrd="0" destOrd="0" presId="urn:microsoft.com/office/officeart/2005/8/layout/vList5"/>
    <dgm:cxn modelId="{0DCECE04-1134-F04B-A4C1-D33914F2A8C5}" type="presParOf" srcId="{FB4C1EFA-3A62-7F4C-AEE4-BD18172F65FD}" destId="{D84D3221-B2B0-594F-AF63-B740F8E333C0}" srcOrd="1" destOrd="0" presId="urn:microsoft.com/office/officeart/2005/8/layout/vList5"/>
    <dgm:cxn modelId="{BABA0BB2-10B8-0843-BFF6-B5A284F0BEF8}" type="presParOf" srcId="{3DF474C8-1809-DF49-9D25-39EDAAE97B51}" destId="{F257BF83-0C0E-C242-B6F1-C7B89EB03CC0}" srcOrd="1" destOrd="0" presId="urn:microsoft.com/office/officeart/2005/8/layout/vList5"/>
    <dgm:cxn modelId="{AEC4B484-1D46-964C-9AC2-384481B93445}" type="presParOf" srcId="{3DF474C8-1809-DF49-9D25-39EDAAE97B51}" destId="{2A815710-483C-E540-9B9F-E52BC501521E}" srcOrd="2" destOrd="0" presId="urn:microsoft.com/office/officeart/2005/8/layout/vList5"/>
    <dgm:cxn modelId="{DB5EC2EF-1573-7F47-A4CC-EAF7E7EC0D2B}" type="presParOf" srcId="{2A815710-483C-E540-9B9F-E52BC501521E}" destId="{0E504E73-296C-D241-ABF2-1F5885675202}" srcOrd="0" destOrd="0" presId="urn:microsoft.com/office/officeart/2005/8/layout/vList5"/>
    <dgm:cxn modelId="{0D60A4AA-3C45-1E4C-9FE8-3B454577C061}" type="presParOf" srcId="{2A815710-483C-E540-9B9F-E52BC501521E}" destId="{6BCDDF9A-8502-FC4F-B731-8AF9F1ABEF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69998-80CC-794C-89A8-40CFCDC73828}">
      <dsp:nvSpPr>
        <dsp:cNvPr id="0" name=""/>
        <dsp:cNvSpPr/>
      </dsp:nvSpPr>
      <dsp:spPr>
        <a:xfrm>
          <a:off x="708190" y="581014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 Engine</a:t>
          </a:r>
          <a:endParaRPr lang="en-US" sz="2800" kern="1200" dirty="0"/>
        </a:p>
      </dsp:txBody>
      <dsp:txXfrm>
        <a:off x="969877" y="924478"/>
        <a:ext cx="1439278" cy="883193"/>
      </dsp:txXfrm>
    </dsp:sp>
    <dsp:sp modelId="{D7E50B62-DBB8-3D41-96F4-120FF6CCFA28}">
      <dsp:nvSpPr>
        <dsp:cNvPr id="0" name=""/>
        <dsp:cNvSpPr/>
      </dsp:nvSpPr>
      <dsp:spPr>
        <a:xfrm>
          <a:off x="1416380" y="1807671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Heap</a:t>
          </a:r>
          <a:endParaRPr lang="en-US" sz="2800" kern="1200" dirty="0"/>
        </a:p>
      </dsp:txBody>
      <dsp:txXfrm>
        <a:off x="2016625" y="2314690"/>
        <a:ext cx="1177591" cy="1079458"/>
      </dsp:txXfrm>
    </dsp:sp>
    <dsp:sp modelId="{06C43966-E34C-0A43-922B-E860915A4D2D}">
      <dsp:nvSpPr>
        <dsp:cNvPr id="0" name=""/>
        <dsp:cNvSpPr/>
      </dsp:nvSpPr>
      <dsp:spPr>
        <a:xfrm>
          <a:off x="0" y="1807671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Method Area</a:t>
          </a:r>
          <a:endParaRPr lang="en-US" sz="2800" kern="1200" dirty="0"/>
        </a:p>
      </dsp:txBody>
      <dsp:txXfrm>
        <a:off x="184816" y="2314690"/>
        <a:ext cx="1177591" cy="1079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DDF9A-8502-FC4F-B731-8AF9F1ABEF4E}">
      <dsp:nvSpPr>
        <dsp:cNvPr id="0" name=""/>
        <dsp:cNvSpPr/>
      </dsp:nvSpPr>
      <dsp:spPr>
        <a:xfrm rot="5400000">
          <a:off x="2273788" y="-454499"/>
          <a:ext cx="2995874" cy="52603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Manage threads and its lifecycle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Mange per thread structure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instruction interpretation: </a:t>
          </a:r>
          <a:r>
            <a:rPr lang="en-US" sz="2000" b="1" kern="1200" dirty="0" smtClean="0"/>
            <a:t>203</a:t>
          </a:r>
          <a:r>
            <a:rPr lang="en-US" sz="2000" kern="1200" dirty="0" smtClean="0"/>
            <a:t> instructions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Method invocation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Exception handling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Object monitor semantics: entermonitor, </a:t>
          </a:r>
          <a:r>
            <a:rPr lang="en-US" sz="2000" kern="1200" dirty="0" err="1" smtClean="0"/>
            <a:t>exitmonitor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 rot="-5400000">
        <a:off x="1141558" y="823978"/>
        <a:ext cx="5114089" cy="2703380"/>
      </dsp:txXfrm>
    </dsp:sp>
    <dsp:sp modelId="{0E504E73-296C-D241-ABF2-1F5885675202}">
      <dsp:nvSpPr>
        <dsp:cNvPr id="0" name=""/>
        <dsp:cNvSpPr/>
      </dsp:nvSpPr>
      <dsp:spPr>
        <a:xfrm>
          <a:off x="154" y="527839"/>
          <a:ext cx="1141403" cy="32956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Execution Engine</a:t>
          </a:r>
          <a:endParaRPr lang="en-US" sz="1700" kern="1200" dirty="0"/>
        </a:p>
      </dsp:txBody>
      <dsp:txXfrm>
        <a:off x="55873" y="583558"/>
        <a:ext cx="1029965" cy="318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3221-B2B0-594F-AF63-B740F8E333C0}">
      <dsp:nvSpPr>
        <dsp:cNvPr id="0" name=""/>
        <dsp:cNvSpPr/>
      </dsp:nvSpPr>
      <dsp:spPr>
        <a:xfrm rot="5400000">
          <a:off x="2654267" y="-1349625"/>
          <a:ext cx="2022153" cy="50976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Defined classes cache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Initiated classes cache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String Pool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Bootstrap ClassLoader</a:t>
          </a:r>
          <a:endParaRPr lang="en-US" sz="1600" kern="1200" dirty="0"/>
        </a:p>
      </dsp:txBody>
      <dsp:txXfrm rot="-5400000">
        <a:off x="1116534" y="286821"/>
        <a:ext cx="4998908" cy="1824727"/>
      </dsp:txXfrm>
    </dsp:sp>
    <dsp:sp modelId="{B4DB0081-D9A3-824A-A6D5-CAAA782FC9DE}">
      <dsp:nvSpPr>
        <dsp:cNvPr id="0" name=""/>
        <dsp:cNvSpPr/>
      </dsp:nvSpPr>
      <dsp:spPr>
        <a:xfrm>
          <a:off x="150" y="32591"/>
          <a:ext cx="1116383" cy="23331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Method Area</a:t>
          </a:r>
          <a:endParaRPr lang="en-US" sz="2000" kern="1200" dirty="0"/>
        </a:p>
      </dsp:txBody>
      <dsp:txXfrm>
        <a:off x="54647" y="87088"/>
        <a:ext cx="1007389" cy="2224193"/>
      </dsp:txXfrm>
    </dsp:sp>
    <dsp:sp modelId="{6BCDDF9A-8502-FC4F-B731-8AF9F1ABEF4E}">
      <dsp:nvSpPr>
        <dsp:cNvPr id="0" name=""/>
        <dsp:cNvSpPr/>
      </dsp:nvSpPr>
      <dsp:spPr>
        <a:xfrm rot="5400000">
          <a:off x="2922274" y="895523"/>
          <a:ext cx="1484815" cy="5111046"/>
        </a:xfrm>
        <a:prstGeom prst="round2SameRect">
          <a:avLst/>
        </a:prstGeom>
        <a:solidFill>
          <a:schemeClr val="accent4">
            <a:tint val="40000"/>
            <a:alpha val="90000"/>
            <a:hueOff val="10861924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4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A number of object factor</a:t>
          </a:r>
          <a:r>
            <a:rPr lang="en-US" altLang="zh-CN" sz="1400" kern="1200" dirty="0" smtClean="0"/>
            <a:t>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create common objects: j.l.Object, String, Class, Thread, Throwable, array </a:t>
          </a:r>
          <a:endParaRPr lang="en-US" sz="1400" kern="1200" dirty="0"/>
        </a:p>
      </dsp:txBody>
      <dsp:txXfrm rot="-5400000">
        <a:off x="1109159" y="2781122"/>
        <a:ext cx="5038563" cy="1339849"/>
      </dsp:txXfrm>
    </dsp:sp>
    <dsp:sp modelId="{0E504E73-296C-D241-ABF2-1F5885675202}">
      <dsp:nvSpPr>
        <dsp:cNvPr id="0" name=""/>
        <dsp:cNvSpPr/>
      </dsp:nvSpPr>
      <dsp:spPr>
        <a:xfrm>
          <a:off x="150" y="2583345"/>
          <a:ext cx="1109009" cy="1735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Heap</a:t>
          </a:r>
          <a:endParaRPr lang="en-US" sz="2000" kern="1200" dirty="0"/>
        </a:p>
      </dsp:txBody>
      <dsp:txXfrm>
        <a:off x="54287" y="2637482"/>
        <a:ext cx="1000735" cy="162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F88C-CB9E-7142-BD20-C6C82D89CA8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B721-21A3-C943-ADD2-FB83B7E5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name comes from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the past, every time I run a Java program, I image how it is like to be in the JVM. But now I have an opportunity to implement a JVM on my own.</a:t>
            </a:r>
          </a:p>
          <a:p>
            <a:endParaRPr lang="en-US" baseline="0" dirty="0" smtClean="0"/>
          </a:p>
          <a:p>
            <a:r>
              <a:rPr lang="en-US" dirty="0" smtClean="0"/>
              <a:t>These are some principles</a:t>
            </a:r>
            <a:r>
              <a:rPr lang="en-US" baseline="0" dirty="0" smtClean="0"/>
              <a:t> to guide my design: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simplified </a:t>
            </a:r>
            <a:r>
              <a:rPr lang="en-US" baseline="0" dirty="0" smtClean="0">
                <a:sym typeface="Wingdings"/>
              </a:rPr>
              <a:t> ignore unnecessary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keep modular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General impression about what it is like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r>
              <a:rPr lang="en-US" baseline="0" dirty="0" smtClean="0"/>
              <a:t> pool, super classes, interface, fields, methods, method code,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object layout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HotSpot</a:t>
            </a:r>
            <a:r>
              <a:rPr lang="en-US" baseline="0" dirty="0" smtClean="0"/>
              <a:t>, every object in </a:t>
            </a:r>
            <a:r>
              <a:rPr lang="en-US" baseline="0" dirty="0" err="1" smtClean="0"/>
              <a:t>Jago</a:t>
            </a:r>
            <a:r>
              <a:rPr lang="en-US" baseline="0" dirty="0" smtClean="0"/>
              <a:t> has a 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A804-8549-864A-9520-E66E0FC8BB6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dyang/jag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dyang/jago" TargetMode="External"/><Relationship Id="rId4" Type="http://schemas.openxmlformats.org/officeDocument/2006/relationships/hyperlink" Target="https://www.gitbook.com/book/richdyang/go-my-jv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Jago </a:t>
            </a:r>
            <a:r>
              <a:rPr lang="mr-IN" dirty="0" smtClean="0"/>
              <a:t>–</a:t>
            </a:r>
            <a:r>
              <a:rPr lang="en-US" dirty="0" smtClean="0"/>
              <a:t> a simplified 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Yang</a:t>
            </a:r>
            <a:endParaRPr lang="en-US" dirty="0" smtClean="0"/>
          </a:p>
          <a:p>
            <a:r>
              <a:rPr lang="en-US" dirty="0" smtClean="0"/>
              <a:t>29/09/2017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a new programming language by doing not by reading books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solid understanding of Java programming language</a:t>
            </a:r>
          </a:p>
          <a:p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57" y="2441330"/>
            <a:ext cx="2842586" cy="65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699" y="2641600"/>
            <a:ext cx="2495547" cy="3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github.com/chaoyangnz/jago</a:t>
            </a:r>
            <a:r>
              <a:rPr lang="zh-CN" altLang="en-US" dirty="0" smtClean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www.gitbook.com/book/</a:t>
            </a:r>
            <a:r>
              <a:rPr lang="en-US" smtClean="0">
                <a:hlinkClick r:id="rId4"/>
              </a:rPr>
              <a:t>chao</a:t>
            </a:r>
            <a:r>
              <a:rPr lang="en-US" smtClean="0">
                <a:hlinkClick r:id="rId4"/>
              </a:rPr>
              <a:t>yangnz/go-my-</a:t>
            </a:r>
            <a:r>
              <a:rPr lang="en-US" dirty="0" smtClean="0">
                <a:hlinkClick r:id="rId4"/>
              </a:rPr>
              <a:t>jvm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6781800" y="2273300"/>
            <a:ext cx="508000" cy="50800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4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simplified Java virtual machine written in </a:t>
            </a:r>
            <a:r>
              <a:rPr lang="en-US" dirty="0" smtClean="0"/>
              <a:t>Go programming language.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learn JVM specification in </a:t>
            </a:r>
            <a:r>
              <a:rPr lang="en-US" dirty="0" smtClean="0"/>
              <a:t>depth and explore how a Java program runs in a managed environment.</a:t>
            </a:r>
          </a:p>
          <a:p>
            <a:endParaRPr lang="en-US" dirty="0" smtClean="0"/>
          </a:p>
          <a:p>
            <a:r>
              <a:rPr lang="en-US" dirty="0" smtClean="0"/>
              <a:t>HelloWorld!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00" y="1931988"/>
            <a:ext cx="2053167" cy="26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6646" cy="4351338"/>
          </a:xfrm>
        </p:spPr>
        <p:txBody>
          <a:bodyPr>
            <a:normAutofit/>
          </a:bodyPr>
          <a:lstStyle/>
          <a:p>
            <a:r>
              <a:rPr lang="en-US" dirty="0"/>
              <a:t>Java class </a:t>
            </a:r>
            <a:r>
              <a:rPr lang="en-US" dirty="0" smtClean="0"/>
              <a:t>file parser</a:t>
            </a:r>
            <a:endParaRPr lang="en-US" dirty="0"/>
          </a:p>
          <a:p>
            <a:r>
              <a:rPr lang="en-US" dirty="0"/>
              <a:t>Interpreter engine</a:t>
            </a:r>
          </a:p>
          <a:p>
            <a:r>
              <a:rPr lang="en-US" dirty="0"/>
              <a:t>Class loader delegation</a:t>
            </a:r>
          </a:p>
          <a:p>
            <a:r>
              <a:rPr lang="en-US" dirty="0"/>
              <a:t>multi-threading </a:t>
            </a:r>
            <a:r>
              <a:rPr lang="en-US" dirty="0" smtClean="0"/>
              <a:t>and concurrency support</a:t>
            </a:r>
            <a:endParaRPr lang="en-US" dirty="0"/>
          </a:p>
          <a:p>
            <a:pPr lvl="1"/>
            <a:r>
              <a:rPr lang="en-US" dirty="0" smtClean="0"/>
              <a:t>monitor/synchronized, </a:t>
            </a:r>
            <a:r>
              <a:rPr lang="en-US" dirty="0"/>
              <a:t>sleep, </a:t>
            </a:r>
            <a:r>
              <a:rPr lang="en-US" dirty="0" smtClean="0"/>
              <a:t>wait/notify </a:t>
            </a:r>
            <a:r>
              <a:rPr lang="en-US" dirty="0"/>
              <a:t>support</a:t>
            </a:r>
          </a:p>
          <a:p>
            <a:r>
              <a:rPr lang="en-US" dirty="0"/>
              <a:t>Bridge JDK native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29500"/>
              </p:ext>
            </p:extLst>
          </p:nvPr>
        </p:nvGraphicFramePr>
        <p:xfrm>
          <a:off x="7974767" y="1039721"/>
          <a:ext cx="33790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7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18" y="1690688"/>
            <a:ext cx="5056682" cy="4676292"/>
          </a:xfrm>
          <a:prstGeom prst="rect">
            <a:avLst/>
          </a:prstGeom>
        </p:spPr>
      </p:pic>
      <p:graphicFrame>
        <p:nvGraphicFramePr>
          <p:cNvPr id="7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38547"/>
              </p:ext>
            </p:extLst>
          </p:nvPr>
        </p:nvGraphicFramePr>
        <p:xfrm>
          <a:off x="838200" y="1825625"/>
          <a:ext cx="640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Area and Heap</a:t>
            </a:r>
            <a:endParaRPr lang="en-US" dirty="0"/>
          </a:p>
        </p:txBody>
      </p:sp>
      <p:graphicFrame>
        <p:nvGraphicFramePr>
          <p:cNvPr id="5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249747"/>
              </p:ext>
            </p:extLst>
          </p:nvPr>
        </p:nvGraphicFramePr>
        <p:xfrm>
          <a:off x="838201" y="1825625"/>
          <a:ext cx="62203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557" y="1394085"/>
            <a:ext cx="5133444" cy="439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372" y="1394085"/>
            <a:ext cx="5039628" cy="43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33" y="687134"/>
            <a:ext cx="8032682" cy="6170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Method Area and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9500" cy="346075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29330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Object representation / memory layout</a:t>
            </a:r>
          </a:p>
        </p:txBody>
      </p:sp>
    </p:spTree>
    <p:extLst>
      <p:ext uri="{BB962C8B-B14F-4D97-AF65-F5344CB8AC3E}">
        <p14:creationId xmlns:p14="http://schemas.microsoft.com/office/powerpoint/2010/main" val="40078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language: Go</a:t>
            </a:r>
            <a:r>
              <a:rPr lang="en-GB" dirty="0" smtClean="0"/>
              <a:t>. </a:t>
            </a:r>
            <a:r>
              <a:rPr lang="en-GB" dirty="0"/>
              <a:t>b</a:t>
            </a:r>
            <a:r>
              <a:rPr lang="en-GB" dirty="0" smtClean="0"/>
              <a:t>ut why?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pointers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abundant primitive types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concurrency support (co-routine, synchronization primitives)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IDE: Gogland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Early preview, no official release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Buggy debugger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OpenJDK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method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766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Trivial programs: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Calendar</a:t>
            </a:r>
          </a:p>
          <a:p>
            <a:r>
              <a:rPr lang="en-US" dirty="0" smtClean="0"/>
              <a:t>multi-thread: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Counter</a:t>
            </a:r>
          </a:p>
          <a:p>
            <a:r>
              <a:rPr lang="en-US" dirty="0" smtClean="0"/>
              <a:t>Concurrency: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ProducerConsumer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825625"/>
            <a:ext cx="4762500" cy="2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GC </a:t>
            </a:r>
            <a:r>
              <a:rPr lang="en-US" altLang="zh-CN" dirty="0" smtClean="0"/>
              <a:t>and </a:t>
            </a:r>
            <a:r>
              <a:rPr lang="en-US" dirty="0" smtClean="0"/>
              <a:t>a JIT for performance</a:t>
            </a:r>
          </a:p>
          <a:p>
            <a:endParaRPr lang="en-US" dirty="0"/>
          </a:p>
          <a:p>
            <a:r>
              <a:rPr lang="en-US" dirty="0" smtClean="0"/>
              <a:t>Implement much more native methods in JDK standard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non-trivial Java programs, like Swing desktop application, or a servlet-based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558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371</Words>
  <Application>Microsoft Macintosh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等线</vt:lpstr>
      <vt:lpstr>Arial</vt:lpstr>
      <vt:lpstr>Office Theme</vt:lpstr>
      <vt:lpstr>Jago – a simplified JVM</vt:lpstr>
      <vt:lpstr>What is Jago?</vt:lpstr>
      <vt:lpstr>Features</vt:lpstr>
      <vt:lpstr>Execution Engine</vt:lpstr>
      <vt:lpstr>Method Area and Heap</vt:lpstr>
      <vt:lpstr>Method Area and Heap</vt:lpstr>
      <vt:lpstr>Tools, technologies used</vt:lpstr>
      <vt:lpstr>Demo moment</vt:lpstr>
      <vt:lpstr>Future work</vt:lpstr>
      <vt:lpstr>Wrap-up</vt:lpstr>
      <vt:lpstr>The End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Jago – a simplified JVM</dc:title>
  <dc:creator>Yang, Chao</dc:creator>
  <cp:lastModifiedBy>Yang, Chao</cp:lastModifiedBy>
  <cp:revision>220</cp:revision>
  <dcterms:created xsi:type="dcterms:W3CDTF">2017-09-18T06:23:14Z</dcterms:created>
  <dcterms:modified xsi:type="dcterms:W3CDTF">2018-08-22T09:00:32Z</dcterms:modified>
</cp:coreProperties>
</file>