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93695" y="2030095"/>
            <a:ext cx="6736080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/>
              <a:t>Title: Final Project: Regression and Classification Models</a:t>
            </a:r>
            <a:endParaRPr lang="en-US" altLang="zh-CN" sz="2400"/>
          </a:p>
          <a:p>
            <a:pPr algn="ctr"/>
            <a:r>
              <a:rPr lang="en-US" altLang="zh-CN" sz="2400"/>
              <a:t>Subtitle: A Comprehensive Evaluation of Machine Learning Models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8630" y="1590675"/>
            <a:ext cx="5953760" cy="250698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/>
              <a:t>Splitting the Dataset into Training and Testing Data</a:t>
            </a:r>
            <a:endParaRPr lang="en-US" altLang="zh-CN" sz="2000"/>
          </a:p>
          <a:p>
            <a:r>
              <a:rPr lang="en-US" altLang="zh-CN" sz="2000"/>
              <a:t>Content: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python</a:t>
            </a:r>
            <a:endParaRPr lang="en-US" altLang="zh-CN" sz="2000"/>
          </a:p>
          <a:p>
            <a:r>
              <a:rPr lang="en-US" altLang="zh-CN" sz="2000"/>
              <a:t>from sklearn.model_selection import train_test_split
X_train, X_test, y_train, y_test = train_test_split(X, y, test_size=0.2, random_state=0)
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6000" y="227552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Building and Training a Linear Regression Model</a:t>
            </a:r>
            <a:endParaRPr lang="en-US" altLang="zh-CN" sz="1600"/>
          </a:p>
          <a:p>
            <a:r>
              <a:rPr lang="en-US" altLang="zh-CN" sz="1600"/>
              <a:t>Content: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python</a:t>
            </a:r>
            <a:endParaRPr lang="en-US" altLang="zh-CN" sz="1600"/>
          </a:p>
          <a:p>
            <a:r>
              <a:rPr lang="en-US" altLang="zh-CN" sz="1600"/>
              <a:t>from sklearn.linear_model import LinearRegression
model = LinearRegression()
model.fit(X_train, y_train)
predictions = model.predict(X_test)
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556000" y="1069022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>
                        <a:buFont typeface="Arial" panose="020B0604020202020204"/>
                        <a:buChar char="•"/>
                      </a:pPr>
                      <a:r>
                        <a:rPr lang="en-US" altLang="zh-CN" sz="1100"/>
                        <a:t>Metric</a:t>
                      </a:r>
                      <a:endParaRPr lang="en-US" altLang="zh-CN"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Value</a:t>
                      </a:r>
                      <a:endParaRPr lang="en-US" altLang="zh-CN"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MSE</a:t>
                      </a:r>
                      <a:endParaRPr lang="en-US" altLang="zh-CN"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[Insert Value]</a:t>
                      </a:r>
                      <a:endParaRPr lang="en-US" altLang="zh-CN"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R²</a:t>
                      </a:r>
                      <a:endParaRPr lang="en-US" altLang="zh-CN"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[Insert Value]</a:t>
                      </a:r>
                      <a:endParaRPr lang="en-US" altLang="zh-CN"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56000" y="227552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Building and Training a KNN Model</a:t>
            </a:r>
            <a:endParaRPr lang="en-US" altLang="zh-CN" sz="1600"/>
          </a:p>
          <a:p>
            <a:r>
              <a:rPr lang="en-US" altLang="zh-CN" sz="1600"/>
              <a:t>Content: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python</a:t>
            </a:r>
            <a:endParaRPr lang="en-US" altLang="zh-CN" sz="1600"/>
          </a:p>
          <a:p>
            <a:r>
              <a:rPr lang="en-US" altLang="zh-CN" sz="1600"/>
              <a:t>from sklearn.neighbors import KNeighborsRegressor
knn = KNeighborsRegressor(n_neighbors=5)
knn.fit(X_train, y_train)
knn_predictions = knn.predict(X_test)
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6000" y="227552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Building and Training a Decision Tree Model</a:t>
            </a:r>
            <a:endParaRPr lang="en-US" altLang="zh-CN" sz="1600"/>
          </a:p>
          <a:p>
            <a:r>
              <a:rPr lang="en-US" altLang="zh-CN" sz="1600"/>
              <a:t>Content: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python</a:t>
            </a:r>
            <a:endParaRPr lang="en-US" altLang="zh-CN" sz="1600"/>
          </a:p>
          <a:p>
            <a:r>
              <a:rPr lang="en-US" altLang="zh-CN" sz="1600"/>
              <a:t>from sklearn.tree import DecisionTreeRegressor
dtree = DecisionTreeRegressor()
dtree.fit(X_train, y_train)
dtree_predictions = dtree.predict(X_test)
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6000" y="227552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Building and Training a Logistic Regression Model</a:t>
            </a:r>
            <a:endParaRPr lang="en-US" altLang="zh-CN" sz="1600"/>
          </a:p>
          <a:p>
            <a:r>
              <a:rPr lang="en-US" altLang="zh-CN" sz="1600"/>
              <a:t>Content: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python</a:t>
            </a:r>
            <a:endParaRPr lang="en-US" altLang="zh-CN" sz="1600"/>
          </a:p>
          <a:p>
            <a:r>
              <a:rPr lang="en-US" altLang="zh-CN" sz="1600"/>
              <a:t>from sklearn.linear_model import LogisticRegression
logreg = LogisticRegression()
logreg.fit(X_train, y_train)
logreg_predictions = logreg.predict(X_test)
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56000" y="227552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Building and Training an SVM Model</a:t>
            </a:r>
            <a:endParaRPr lang="en-US" altLang="zh-CN" sz="1600"/>
          </a:p>
          <a:p>
            <a:r>
              <a:rPr lang="en-US" altLang="zh-CN" sz="1600"/>
              <a:t>Content: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python</a:t>
            </a:r>
            <a:endParaRPr lang="en-US" altLang="zh-CN" sz="1600"/>
          </a:p>
          <a:p>
            <a:r>
              <a:rPr lang="en-US" altLang="zh-CN" sz="1600"/>
              <a:t>from sklearn.svm import SVC
svm_model = SVC()
svm_model.fit(X_train, y_train)
svm_predictions = svm_model.predict(X_test)
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69260" y="158908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Conclusion</a:t>
            </a:r>
            <a:endParaRPr lang="en-US" altLang="zh-CN" sz="1600"/>
          </a:p>
          <a:p>
            <a:r>
              <a:rPr lang="en-US" altLang="zh-CN" sz="1600"/>
              <a:t>Content: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3556000" y="2644775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We built and evaluated multiple regression and classification models.</a:t>
            </a:r>
            <a:endParaRPr lang="en-US" altLang="zh-CN" sz="1600">
              <a:latin typeface="Calibri" panose="020F0502020204030204"/>
              <a:ea typeface="Calibri" panose="020F0502020204030204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 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- Logistic Regression and SVM showed competitive classification performance.</a:t>
            </a:r>
            <a:endParaRPr lang="en-US" altLang="zh-CN" sz="1600">
              <a:latin typeface="Calibri" panose="020F0502020204030204"/>
              <a:ea typeface="Calibri" panose="020F0502020204030204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 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- Linear Regression had a reasonable fit for predicting continuous variables.</a:t>
            </a:r>
            <a:endParaRPr lang="en-US" altLang="zh-CN" sz="1600">
              <a:latin typeface="Calibri" panose="020F0502020204030204"/>
              <a:ea typeface="Calibri" panose="020F05020202040302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ZTk4MmQ3NjcyYzQwYmQ2YzU0NDllOTAzNDYyNTBiNT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宽屏</PresentationFormat>
  <Paragraphs>52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钟朝阳</cp:lastModifiedBy>
  <cp:revision>155</cp:revision>
  <dcterms:created xsi:type="dcterms:W3CDTF">2019-06-19T02:08:00Z</dcterms:created>
  <dcterms:modified xsi:type="dcterms:W3CDTF">2024-10-04T12:33:23Z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088B64276A354AC2A1DD86002961BBA8_11</vt:lpwstr>
  </property>
</Properties>
</file>