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8" r:id="rId2"/>
    <p:sldMasterId id="2147483708" r:id="rId3"/>
  </p:sldMasterIdLst>
  <p:notesMasterIdLst>
    <p:notesMasterId r:id="rId16"/>
  </p:notesMasterIdLst>
  <p:sldIdLst>
    <p:sldId id="303" r:id="rId4"/>
    <p:sldId id="331" r:id="rId5"/>
    <p:sldId id="410" r:id="rId6"/>
    <p:sldId id="408" r:id="rId7"/>
    <p:sldId id="397" r:id="rId8"/>
    <p:sldId id="400" r:id="rId9"/>
    <p:sldId id="396" r:id="rId10"/>
    <p:sldId id="401" r:id="rId11"/>
    <p:sldId id="404" r:id="rId12"/>
    <p:sldId id="411" r:id="rId13"/>
    <p:sldId id="407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63" autoAdjust="0"/>
    <p:restoredTop sz="80671" autoAdjust="0"/>
  </p:normalViewPr>
  <p:slideViewPr>
    <p:cSldViewPr snapToGrid="0">
      <p:cViewPr varScale="1">
        <p:scale>
          <a:sx n="102" d="100"/>
          <a:sy n="102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yad Omer" userId="8cca8eca-0562-40a1-b958-b810fb186c20" providerId="ADAL" clId="{28BCF3A8-DF0D-4BA7-BB34-7CCF604BA8AF}"/>
    <pc:docChg chg="undo custSel addSld delSld modSld">
      <pc:chgData name="Mohayad Omer" userId="8cca8eca-0562-40a1-b958-b810fb186c20" providerId="ADAL" clId="{28BCF3A8-DF0D-4BA7-BB34-7CCF604BA8AF}" dt="2025-04-11T15:44:32.906" v="4" actId="729"/>
      <pc:docMkLst>
        <pc:docMk/>
      </pc:docMkLst>
      <pc:sldChg chg="mod modShow">
        <pc:chgData name="Mohayad Omer" userId="8cca8eca-0562-40a1-b958-b810fb186c20" providerId="ADAL" clId="{28BCF3A8-DF0D-4BA7-BB34-7CCF604BA8AF}" dt="2025-04-11T15:44:32.906" v="4" actId="729"/>
        <pc:sldMkLst>
          <pc:docMk/>
          <pc:sldMk cId="926973548" sldId="398"/>
        </pc:sldMkLst>
      </pc:sldChg>
      <pc:sldChg chg="add del">
        <pc:chgData name="Mohayad Omer" userId="8cca8eca-0562-40a1-b958-b810fb186c20" providerId="ADAL" clId="{28BCF3A8-DF0D-4BA7-BB34-7CCF604BA8AF}" dt="2025-04-11T15:44:29.599" v="3" actId="47"/>
        <pc:sldMkLst>
          <pc:docMk/>
          <pc:sldMk cId="1387562269" sldId="399"/>
        </pc:sldMkLst>
      </pc:sldChg>
      <pc:sldChg chg="add del">
        <pc:chgData name="Mohayad Omer" userId="8cca8eca-0562-40a1-b958-b810fb186c20" providerId="ADAL" clId="{28BCF3A8-DF0D-4BA7-BB34-7CCF604BA8AF}" dt="2025-04-11T15:44:17.744" v="2" actId="47"/>
        <pc:sldMkLst>
          <pc:docMk/>
          <pc:sldMk cId="2777800923" sldId="402"/>
        </pc:sldMkLst>
      </pc:sldChg>
      <pc:sldChg chg="add del">
        <pc:chgData name="Mohayad Omer" userId="8cca8eca-0562-40a1-b958-b810fb186c20" providerId="ADAL" clId="{28BCF3A8-DF0D-4BA7-BB34-7CCF604BA8AF}" dt="2025-04-11T15:44:17.744" v="2" actId="47"/>
        <pc:sldMkLst>
          <pc:docMk/>
          <pc:sldMk cId="1483630330" sldId="403"/>
        </pc:sldMkLst>
      </pc:sldChg>
      <pc:sldChg chg="add del">
        <pc:chgData name="Mohayad Omer" userId="8cca8eca-0562-40a1-b958-b810fb186c20" providerId="ADAL" clId="{28BCF3A8-DF0D-4BA7-BB34-7CCF604BA8AF}" dt="2025-04-11T15:44:17.744" v="2" actId="47"/>
        <pc:sldMkLst>
          <pc:docMk/>
          <pc:sldMk cId="1556821725" sldId="405"/>
        </pc:sldMkLst>
      </pc:sldChg>
      <pc:sldChg chg="add del">
        <pc:chgData name="Mohayad Omer" userId="8cca8eca-0562-40a1-b958-b810fb186c20" providerId="ADAL" clId="{28BCF3A8-DF0D-4BA7-BB34-7CCF604BA8AF}" dt="2025-04-11T15:44:17.744" v="2" actId="47"/>
        <pc:sldMkLst>
          <pc:docMk/>
          <pc:sldMk cId="2308419908" sldId="4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2B8EA-609F-4C81-8C1B-0F23F31142D6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D95B2-104F-423F-BC9F-FB36076680B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Kop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C4C1A21-712E-4041-B8F8-EBAA8AEA8BB9}" type="datetime1">
              <a:rPr kumimoji="0" lang="nl-BE" sz="900" b="0" i="0" u="none" strike="noStrike" kern="1200" cap="none" spc="0" normalizeH="0" baseline="0" noProof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11/04/2025</a:t>
            </a:fld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FF5000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Voet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FF5000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DDC29C-F309-0C44-B1DF-48E28FDE6E46}" type="slidenum">
              <a:rPr kumimoji="0" lang="nl-NL" sz="900" b="0" i="0" u="none" strike="noStrike" kern="1200" cap="none" spc="0" normalizeH="0" baseline="0" noProof="0" smtClean="0">
                <a:ln>
                  <a:noFill/>
                </a:ln>
                <a:solidFill>
                  <a:srgbClr val="FF5000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1</a:t>
            </a:fld>
            <a:endParaRPr kumimoji="0" lang="nl-NL" sz="900" b="0" i="0" u="none" strike="noStrike" kern="1200" cap="none" spc="0" normalizeH="0" baseline="0" noProof="0">
              <a:ln>
                <a:noFill/>
              </a:ln>
              <a:solidFill>
                <a:srgbClr val="FF5000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8A165-6A6E-3D55-731A-3D0923D10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B4B741-D2C1-35F7-6CDD-08B2C2A124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F676E-1DB3-DE45-4F9A-26EF291BC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D6BEB-FBF4-12A7-A100-B542FE2EC2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D95B2-104F-423F-BC9F-FB36076680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444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95BB5-1350-0957-1A7E-3B0DA0B5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875A36-AE44-04DF-5B48-61E47324BC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E30E35-9566-FEFC-C0BC-D955BB3B5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551B8-D4EF-DA22-E78B-7EB0C9006F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D95B2-104F-423F-BC9F-FB36076680B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657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D95B2-104F-423F-BC9F-FB36076680B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70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D95B2-104F-423F-BC9F-FB36076680B3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21156-6DEF-02B3-07A1-96586806E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47ED2-3582-D06E-CEB3-9868115BB7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642FBF-1365-D7E3-A6B5-7C00D2342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7FDA7-81E2-F3D6-AE8E-16EEF29E0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D95B2-104F-423F-BC9F-FB36076680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216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5CBB0-3040-E276-7B68-3F23E53A1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AA5559-5DDE-DDE3-1C3C-38184E657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80B600-27C7-678E-0ED1-D658A1461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17E1D-D089-CCC2-26A5-828180CDC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D95B2-104F-423F-BC9F-FB36076680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56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D95B2-104F-423F-BC9F-FB36076680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38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D95B2-104F-423F-BC9F-FB36076680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778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D95B2-104F-423F-BC9F-FB36076680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672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Spherical wrist: A three degree of freedom rotational joint with all three axes of rotation crossing at a point is typically called a spherical wrist.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D95B2-104F-423F-BC9F-FB36076680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139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D95B2-104F-423F-BC9F-FB36076680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 hasCustomPrompt="1"/>
          </p:nvPr>
        </p:nvSpPr>
        <p:spPr>
          <a:xfrm>
            <a:off x="2" y="0"/>
            <a:ext cx="12200916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 rot="10800000">
            <a:off x="6771758" y="-46294"/>
            <a:ext cx="5456239" cy="6950587"/>
          </a:xfrm>
          <a:custGeom>
            <a:avLst/>
            <a:gdLst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5456238 w 5456238"/>
              <a:gd name="connsiteY2" fmla="*/ 14160500 h 14160500"/>
              <a:gd name="connsiteX3" fmla="*/ 0 w 5456238"/>
              <a:gd name="connsiteY3" fmla="*/ 14160500 h 14160500"/>
              <a:gd name="connsiteX0-1" fmla="*/ 0 w 5456238"/>
              <a:gd name="connsiteY0-2" fmla="*/ 14160500 h 14160500"/>
              <a:gd name="connsiteX1-3" fmla="*/ 0 w 5456238"/>
              <a:gd name="connsiteY1-4" fmla="*/ 0 h 14160500"/>
              <a:gd name="connsiteX2-5" fmla="*/ 2080048 w 5456238"/>
              <a:gd name="connsiteY2-6" fmla="*/ 5393142 h 14160500"/>
              <a:gd name="connsiteX3-7" fmla="*/ 5456238 w 5456238"/>
              <a:gd name="connsiteY3-8" fmla="*/ 14160500 h 14160500"/>
              <a:gd name="connsiteX4" fmla="*/ 0 w 5456238"/>
              <a:gd name="connsiteY4" fmla="*/ 14160500 h 14160500"/>
              <a:gd name="connsiteX0-9" fmla="*/ 0 w 5456238"/>
              <a:gd name="connsiteY0-10" fmla="*/ 14160500 h 14160500"/>
              <a:gd name="connsiteX1-11" fmla="*/ 0 w 5456238"/>
              <a:gd name="connsiteY1-12" fmla="*/ 0 h 14160500"/>
              <a:gd name="connsiteX2-13" fmla="*/ 2766438 w 5456238"/>
              <a:gd name="connsiteY2-14" fmla="*/ 7041122 h 14160500"/>
              <a:gd name="connsiteX3-15" fmla="*/ 5456238 w 5456238"/>
              <a:gd name="connsiteY3-16" fmla="*/ 14160500 h 14160500"/>
              <a:gd name="connsiteX4-17" fmla="*/ 0 w 5456238"/>
              <a:gd name="connsiteY4-18" fmla="*/ 14160500 h 14160500"/>
              <a:gd name="connsiteX0-19" fmla="*/ 0 w 5456238"/>
              <a:gd name="connsiteY0-20" fmla="*/ 14160500 h 14160500"/>
              <a:gd name="connsiteX1-21" fmla="*/ 0 w 5456238"/>
              <a:gd name="connsiteY1-22" fmla="*/ 0 h 14160500"/>
              <a:gd name="connsiteX2-23" fmla="*/ 2800758 w 5456238"/>
              <a:gd name="connsiteY2-24" fmla="*/ 7144121 h 14160500"/>
              <a:gd name="connsiteX3-25" fmla="*/ 5456238 w 5456238"/>
              <a:gd name="connsiteY3-26" fmla="*/ 14160500 h 14160500"/>
              <a:gd name="connsiteX4-27" fmla="*/ 0 w 5456238"/>
              <a:gd name="connsiteY4-28" fmla="*/ 14160500 h 14160500"/>
              <a:gd name="connsiteX0-29" fmla="*/ 0 w 5456238"/>
              <a:gd name="connsiteY0-30" fmla="*/ 7122252 h 7122252"/>
              <a:gd name="connsiteX1-31" fmla="*/ 0 w 5456238"/>
              <a:gd name="connsiteY1-32" fmla="*/ 0 h 7122252"/>
              <a:gd name="connsiteX2-33" fmla="*/ 2800758 w 5456238"/>
              <a:gd name="connsiteY2-34" fmla="*/ 105873 h 7122252"/>
              <a:gd name="connsiteX3-35" fmla="*/ 5456238 w 5456238"/>
              <a:gd name="connsiteY3-36" fmla="*/ 7122252 h 7122252"/>
              <a:gd name="connsiteX4-37" fmla="*/ 0 w 5456238"/>
              <a:gd name="connsiteY4-38" fmla="*/ 7122252 h 7122252"/>
              <a:gd name="connsiteX0-39" fmla="*/ 0 w 5456238"/>
              <a:gd name="connsiteY0-40" fmla="*/ 7122252 h 7122252"/>
              <a:gd name="connsiteX1-41" fmla="*/ 0 w 5456238"/>
              <a:gd name="connsiteY1-42" fmla="*/ 0 h 7122252"/>
              <a:gd name="connsiteX2-43" fmla="*/ 2835077 w 5456238"/>
              <a:gd name="connsiteY2-44" fmla="*/ 174539 h 7122252"/>
              <a:gd name="connsiteX3-45" fmla="*/ 5456238 w 5456238"/>
              <a:gd name="connsiteY3-46" fmla="*/ 7122252 h 7122252"/>
              <a:gd name="connsiteX4-47" fmla="*/ 0 w 5456238"/>
              <a:gd name="connsiteY4-48" fmla="*/ 7122252 h 7122252"/>
              <a:gd name="connsiteX0-49" fmla="*/ 0 w 5456238"/>
              <a:gd name="connsiteY0-50" fmla="*/ 7053586 h 7053586"/>
              <a:gd name="connsiteX1-51" fmla="*/ 34320 w 5456238"/>
              <a:gd name="connsiteY1-52" fmla="*/ 0 h 7053586"/>
              <a:gd name="connsiteX2-53" fmla="*/ 2835077 w 5456238"/>
              <a:gd name="connsiteY2-54" fmla="*/ 105873 h 7053586"/>
              <a:gd name="connsiteX3-55" fmla="*/ 5456238 w 5456238"/>
              <a:gd name="connsiteY3-56" fmla="*/ 7053586 h 7053586"/>
              <a:gd name="connsiteX4-57" fmla="*/ 0 w 5456238"/>
              <a:gd name="connsiteY4-58" fmla="*/ 7053586 h 7053586"/>
              <a:gd name="connsiteX0-59" fmla="*/ 68638 w 5524876"/>
              <a:gd name="connsiteY0-60" fmla="*/ 7019253 h 7019253"/>
              <a:gd name="connsiteX1-61" fmla="*/ 0 w 5524876"/>
              <a:gd name="connsiteY1-62" fmla="*/ 0 h 7019253"/>
              <a:gd name="connsiteX2-63" fmla="*/ 2903715 w 5524876"/>
              <a:gd name="connsiteY2-64" fmla="*/ 71540 h 7019253"/>
              <a:gd name="connsiteX3-65" fmla="*/ 5524876 w 5524876"/>
              <a:gd name="connsiteY3-66" fmla="*/ 7019253 h 7019253"/>
              <a:gd name="connsiteX4-67" fmla="*/ 68638 w 5524876"/>
              <a:gd name="connsiteY4-68" fmla="*/ 7019253 h 7019253"/>
              <a:gd name="connsiteX0-69" fmla="*/ 0 w 5456238"/>
              <a:gd name="connsiteY0-70" fmla="*/ 6950587 h 6950587"/>
              <a:gd name="connsiteX1-71" fmla="*/ 34320 w 5456238"/>
              <a:gd name="connsiteY1-72" fmla="*/ 0 h 6950587"/>
              <a:gd name="connsiteX2-73" fmla="*/ 2835077 w 5456238"/>
              <a:gd name="connsiteY2-74" fmla="*/ 2874 h 6950587"/>
              <a:gd name="connsiteX3-75" fmla="*/ 5456238 w 5456238"/>
              <a:gd name="connsiteY3-76" fmla="*/ 6950587 h 6950587"/>
              <a:gd name="connsiteX4-77" fmla="*/ 0 w 5456238"/>
              <a:gd name="connsiteY4-78" fmla="*/ 6950587 h 69505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5456238" h="6950587">
                <a:moveTo>
                  <a:pt x="0" y="6950587"/>
                </a:moveTo>
                <a:lnTo>
                  <a:pt x="34320" y="0"/>
                </a:lnTo>
                <a:lnTo>
                  <a:pt x="2835077" y="2874"/>
                </a:lnTo>
                <a:lnTo>
                  <a:pt x="5456238" y="6950587"/>
                </a:lnTo>
                <a:lnTo>
                  <a:pt x="0" y="6950587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41" y="2532949"/>
            <a:ext cx="43090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731839" y="2057160"/>
            <a:ext cx="5341034" cy="424150"/>
          </a:xfrm>
        </p:spPr>
        <p:txBody>
          <a:bodyPr tIns="36000" rIns="90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4123237"/>
            <a:ext cx="2397344" cy="306613"/>
          </a:xfrm>
          <a:solidFill>
            <a:schemeClr val="bg1">
              <a:lumMod val="85000"/>
              <a:alpha val="92000"/>
            </a:schemeClr>
          </a:solidFill>
        </p:spPr>
        <p:txBody>
          <a:bodyPr wrap="none" tIns="36000" bIns="3600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8830369" y="-88986"/>
            <a:ext cx="3406703" cy="6993230"/>
          </a:xfrm>
          <a:custGeom>
            <a:avLst/>
            <a:gdLst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5456238 w 5456238"/>
              <a:gd name="connsiteY2" fmla="*/ 14160500 h 14160500"/>
              <a:gd name="connsiteX3" fmla="*/ 0 w 5456238"/>
              <a:gd name="connsiteY3" fmla="*/ 14160500 h 14160500"/>
              <a:gd name="connsiteX0-1" fmla="*/ 0 w 5456238"/>
              <a:gd name="connsiteY0-2" fmla="*/ 14160500 h 14160500"/>
              <a:gd name="connsiteX1-3" fmla="*/ 0 w 5456238"/>
              <a:gd name="connsiteY1-4" fmla="*/ 0 h 14160500"/>
              <a:gd name="connsiteX2-5" fmla="*/ 2080048 w 5456238"/>
              <a:gd name="connsiteY2-6" fmla="*/ 5393142 h 14160500"/>
              <a:gd name="connsiteX3-7" fmla="*/ 5456238 w 5456238"/>
              <a:gd name="connsiteY3-8" fmla="*/ 14160500 h 14160500"/>
              <a:gd name="connsiteX4" fmla="*/ 0 w 5456238"/>
              <a:gd name="connsiteY4" fmla="*/ 14160500 h 14160500"/>
              <a:gd name="connsiteX0-9" fmla="*/ 0 w 5456238"/>
              <a:gd name="connsiteY0-10" fmla="*/ 14160500 h 14160500"/>
              <a:gd name="connsiteX1-11" fmla="*/ 0 w 5456238"/>
              <a:gd name="connsiteY1-12" fmla="*/ 0 h 14160500"/>
              <a:gd name="connsiteX2-13" fmla="*/ 2766438 w 5456238"/>
              <a:gd name="connsiteY2-14" fmla="*/ 7041122 h 14160500"/>
              <a:gd name="connsiteX3-15" fmla="*/ 5456238 w 5456238"/>
              <a:gd name="connsiteY3-16" fmla="*/ 14160500 h 14160500"/>
              <a:gd name="connsiteX4-17" fmla="*/ 0 w 5456238"/>
              <a:gd name="connsiteY4-18" fmla="*/ 14160500 h 14160500"/>
              <a:gd name="connsiteX0-19" fmla="*/ 0 w 5456238"/>
              <a:gd name="connsiteY0-20" fmla="*/ 14160500 h 14160500"/>
              <a:gd name="connsiteX1-21" fmla="*/ 0 w 5456238"/>
              <a:gd name="connsiteY1-22" fmla="*/ 0 h 14160500"/>
              <a:gd name="connsiteX2-23" fmla="*/ 2800758 w 5456238"/>
              <a:gd name="connsiteY2-24" fmla="*/ 7144121 h 14160500"/>
              <a:gd name="connsiteX3-25" fmla="*/ 5456238 w 5456238"/>
              <a:gd name="connsiteY3-26" fmla="*/ 14160500 h 14160500"/>
              <a:gd name="connsiteX4-27" fmla="*/ 0 w 5456238"/>
              <a:gd name="connsiteY4-28" fmla="*/ 14160500 h 14160500"/>
              <a:gd name="connsiteX0-29" fmla="*/ 0 w 5456238"/>
              <a:gd name="connsiteY0-30" fmla="*/ 7122252 h 7122252"/>
              <a:gd name="connsiteX1-31" fmla="*/ 0 w 5456238"/>
              <a:gd name="connsiteY1-32" fmla="*/ 0 h 7122252"/>
              <a:gd name="connsiteX2-33" fmla="*/ 2800758 w 5456238"/>
              <a:gd name="connsiteY2-34" fmla="*/ 105873 h 7122252"/>
              <a:gd name="connsiteX3-35" fmla="*/ 5456238 w 5456238"/>
              <a:gd name="connsiteY3-36" fmla="*/ 7122252 h 7122252"/>
              <a:gd name="connsiteX4-37" fmla="*/ 0 w 5456238"/>
              <a:gd name="connsiteY4-38" fmla="*/ 7122252 h 7122252"/>
              <a:gd name="connsiteX0-39" fmla="*/ 0 w 5456238"/>
              <a:gd name="connsiteY0-40" fmla="*/ 7122252 h 7122252"/>
              <a:gd name="connsiteX1-41" fmla="*/ 0 w 5456238"/>
              <a:gd name="connsiteY1-42" fmla="*/ 0 h 7122252"/>
              <a:gd name="connsiteX2-43" fmla="*/ 2835077 w 5456238"/>
              <a:gd name="connsiteY2-44" fmla="*/ 174539 h 7122252"/>
              <a:gd name="connsiteX3-45" fmla="*/ 5456238 w 5456238"/>
              <a:gd name="connsiteY3-46" fmla="*/ 7122252 h 7122252"/>
              <a:gd name="connsiteX4-47" fmla="*/ 0 w 5456238"/>
              <a:gd name="connsiteY4-48" fmla="*/ 7122252 h 7122252"/>
              <a:gd name="connsiteX0-49" fmla="*/ 0 w 5456238"/>
              <a:gd name="connsiteY0-50" fmla="*/ 7053586 h 7053586"/>
              <a:gd name="connsiteX1-51" fmla="*/ 34320 w 5456238"/>
              <a:gd name="connsiteY1-52" fmla="*/ 0 h 7053586"/>
              <a:gd name="connsiteX2-53" fmla="*/ 2835077 w 5456238"/>
              <a:gd name="connsiteY2-54" fmla="*/ 105873 h 7053586"/>
              <a:gd name="connsiteX3-55" fmla="*/ 5456238 w 5456238"/>
              <a:gd name="connsiteY3-56" fmla="*/ 7053586 h 7053586"/>
              <a:gd name="connsiteX4-57" fmla="*/ 0 w 5456238"/>
              <a:gd name="connsiteY4-58" fmla="*/ 7053586 h 7053586"/>
              <a:gd name="connsiteX0-59" fmla="*/ 68638 w 5524876"/>
              <a:gd name="connsiteY0-60" fmla="*/ 7019253 h 7019253"/>
              <a:gd name="connsiteX1-61" fmla="*/ 0 w 5524876"/>
              <a:gd name="connsiteY1-62" fmla="*/ 0 h 7019253"/>
              <a:gd name="connsiteX2-63" fmla="*/ 2903715 w 5524876"/>
              <a:gd name="connsiteY2-64" fmla="*/ 71540 h 7019253"/>
              <a:gd name="connsiteX3-65" fmla="*/ 5524876 w 5524876"/>
              <a:gd name="connsiteY3-66" fmla="*/ 7019253 h 7019253"/>
              <a:gd name="connsiteX4-67" fmla="*/ 68638 w 5524876"/>
              <a:gd name="connsiteY4-68" fmla="*/ 7019253 h 7019253"/>
              <a:gd name="connsiteX0-69" fmla="*/ 0 w 5456238"/>
              <a:gd name="connsiteY0-70" fmla="*/ 6950587 h 6950587"/>
              <a:gd name="connsiteX1-71" fmla="*/ 34320 w 5456238"/>
              <a:gd name="connsiteY1-72" fmla="*/ 0 h 6950587"/>
              <a:gd name="connsiteX2-73" fmla="*/ 2835077 w 5456238"/>
              <a:gd name="connsiteY2-74" fmla="*/ 2874 h 6950587"/>
              <a:gd name="connsiteX3-75" fmla="*/ 5456238 w 5456238"/>
              <a:gd name="connsiteY3-76" fmla="*/ 6950587 h 6950587"/>
              <a:gd name="connsiteX4-77" fmla="*/ 0 w 5456238"/>
              <a:gd name="connsiteY4-78" fmla="*/ 6950587 h 6950587"/>
              <a:gd name="connsiteX0-79" fmla="*/ 2048480 w 5421918"/>
              <a:gd name="connsiteY0-80" fmla="*/ 6975987 h 6975987"/>
              <a:gd name="connsiteX1-81" fmla="*/ 0 w 5421918"/>
              <a:gd name="connsiteY1-82" fmla="*/ 0 h 6975987"/>
              <a:gd name="connsiteX2-83" fmla="*/ 2800757 w 5421918"/>
              <a:gd name="connsiteY2-84" fmla="*/ 2874 h 6975987"/>
              <a:gd name="connsiteX3-85" fmla="*/ 5421918 w 5421918"/>
              <a:gd name="connsiteY3-86" fmla="*/ 6950587 h 6975987"/>
              <a:gd name="connsiteX4-87" fmla="*/ 2048480 w 5421918"/>
              <a:gd name="connsiteY4-88" fmla="*/ 6975987 h 6975987"/>
              <a:gd name="connsiteX0-89" fmla="*/ 92680 w 3466118"/>
              <a:gd name="connsiteY0-90" fmla="*/ 7026787 h 7026787"/>
              <a:gd name="connsiteX1-91" fmla="*/ 0 w 3466118"/>
              <a:gd name="connsiteY1-92" fmla="*/ 0 h 7026787"/>
              <a:gd name="connsiteX2-93" fmla="*/ 844957 w 3466118"/>
              <a:gd name="connsiteY2-94" fmla="*/ 53674 h 7026787"/>
              <a:gd name="connsiteX3-95" fmla="*/ 3466118 w 3466118"/>
              <a:gd name="connsiteY3-96" fmla="*/ 7001387 h 7026787"/>
              <a:gd name="connsiteX4-97" fmla="*/ 92680 w 3466118"/>
              <a:gd name="connsiteY4-98" fmla="*/ 7026787 h 7026787"/>
              <a:gd name="connsiteX0-99" fmla="*/ 67280 w 3440718"/>
              <a:gd name="connsiteY0-100" fmla="*/ 6973113 h 6973113"/>
              <a:gd name="connsiteX1-101" fmla="*/ 0 w 3440718"/>
              <a:gd name="connsiteY1-102" fmla="*/ 47926 h 6973113"/>
              <a:gd name="connsiteX2-103" fmla="*/ 819557 w 3440718"/>
              <a:gd name="connsiteY2-104" fmla="*/ 0 h 6973113"/>
              <a:gd name="connsiteX3-105" fmla="*/ 3440718 w 3440718"/>
              <a:gd name="connsiteY3-106" fmla="*/ 6947713 h 6973113"/>
              <a:gd name="connsiteX4-107" fmla="*/ 67280 w 3440718"/>
              <a:gd name="connsiteY4-108" fmla="*/ 6973113 h 6973113"/>
              <a:gd name="connsiteX0-109" fmla="*/ 759956 w 4133394"/>
              <a:gd name="connsiteY0-110" fmla="*/ 7146810 h 7146810"/>
              <a:gd name="connsiteX1-111" fmla="*/ 0 w 4133394"/>
              <a:gd name="connsiteY1-112" fmla="*/ 0 h 7146810"/>
              <a:gd name="connsiteX2-113" fmla="*/ 692676 w 4133394"/>
              <a:gd name="connsiteY2-114" fmla="*/ 221623 h 7146810"/>
              <a:gd name="connsiteX3-115" fmla="*/ 1512233 w 4133394"/>
              <a:gd name="connsiteY3-116" fmla="*/ 173697 h 7146810"/>
              <a:gd name="connsiteX4-117" fmla="*/ 4133394 w 4133394"/>
              <a:gd name="connsiteY4-118" fmla="*/ 7121410 h 7146810"/>
              <a:gd name="connsiteX5" fmla="*/ 759956 w 4133394"/>
              <a:gd name="connsiteY5" fmla="*/ 7146810 h 7146810"/>
              <a:gd name="connsiteX0-119" fmla="*/ 307545 w 3680983"/>
              <a:gd name="connsiteY0-120" fmla="*/ 6973113 h 6973113"/>
              <a:gd name="connsiteX1-121" fmla="*/ 240265 w 3680983"/>
              <a:gd name="connsiteY1-122" fmla="*/ 47926 h 6973113"/>
              <a:gd name="connsiteX2-123" fmla="*/ 1059822 w 3680983"/>
              <a:gd name="connsiteY2-124" fmla="*/ 0 h 6973113"/>
              <a:gd name="connsiteX3-125" fmla="*/ 3680983 w 3680983"/>
              <a:gd name="connsiteY3-126" fmla="*/ 6947713 h 6973113"/>
              <a:gd name="connsiteX4-127" fmla="*/ 307545 w 3680983"/>
              <a:gd name="connsiteY4-128" fmla="*/ 6973113 h 6973113"/>
              <a:gd name="connsiteX0-129" fmla="*/ 303537 w 3688314"/>
              <a:gd name="connsiteY0-130" fmla="*/ 6984454 h 6984454"/>
              <a:gd name="connsiteX1-131" fmla="*/ 247596 w 3688314"/>
              <a:gd name="connsiteY1-132" fmla="*/ 47926 h 6984454"/>
              <a:gd name="connsiteX2-133" fmla="*/ 1067153 w 3688314"/>
              <a:gd name="connsiteY2-134" fmla="*/ 0 h 6984454"/>
              <a:gd name="connsiteX3-135" fmla="*/ 3688314 w 3688314"/>
              <a:gd name="connsiteY3-136" fmla="*/ 6947713 h 6984454"/>
              <a:gd name="connsiteX4-137" fmla="*/ 303537 w 3688314"/>
              <a:gd name="connsiteY4-138" fmla="*/ 6984454 h 6984454"/>
              <a:gd name="connsiteX0-139" fmla="*/ 104578 w 3489355"/>
              <a:gd name="connsiteY0-140" fmla="*/ 6984454 h 6984454"/>
              <a:gd name="connsiteX1-141" fmla="*/ 48637 w 3489355"/>
              <a:gd name="connsiteY1-142" fmla="*/ 47926 h 6984454"/>
              <a:gd name="connsiteX2-143" fmla="*/ 868194 w 3489355"/>
              <a:gd name="connsiteY2-144" fmla="*/ 0 h 6984454"/>
              <a:gd name="connsiteX3-145" fmla="*/ 3489355 w 3489355"/>
              <a:gd name="connsiteY3-146" fmla="*/ 6947713 h 6984454"/>
              <a:gd name="connsiteX4-147" fmla="*/ 104578 w 3489355"/>
              <a:gd name="connsiteY4-148" fmla="*/ 6984454 h 6984454"/>
              <a:gd name="connsiteX0-149" fmla="*/ 55941 w 3440718"/>
              <a:gd name="connsiteY0-150" fmla="*/ 6984454 h 6984454"/>
              <a:gd name="connsiteX1-151" fmla="*/ 0 w 3440718"/>
              <a:gd name="connsiteY1-152" fmla="*/ 47926 h 6984454"/>
              <a:gd name="connsiteX2-153" fmla="*/ 819557 w 3440718"/>
              <a:gd name="connsiteY2-154" fmla="*/ 0 h 6984454"/>
              <a:gd name="connsiteX3-155" fmla="*/ 3440718 w 3440718"/>
              <a:gd name="connsiteY3-156" fmla="*/ 6947713 h 6984454"/>
              <a:gd name="connsiteX4-157" fmla="*/ 55941 w 3440718"/>
              <a:gd name="connsiteY4-158" fmla="*/ 6984454 h 6984454"/>
              <a:gd name="connsiteX0-159" fmla="*/ 55941 w 3440718"/>
              <a:gd name="connsiteY0-160" fmla="*/ 7004570 h 7004570"/>
              <a:gd name="connsiteX1-161" fmla="*/ 0 w 3440718"/>
              <a:gd name="connsiteY1-162" fmla="*/ 0 h 7004570"/>
              <a:gd name="connsiteX2-163" fmla="*/ 819557 w 3440718"/>
              <a:gd name="connsiteY2-164" fmla="*/ 20116 h 7004570"/>
              <a:gd name="connsiteX3-165" fmla="*/ 3440718 w 3440718"/>
              <a:gd name="connsiteY3-166" fmla="*/ 6967829 h 7004570"/>
              <a:gd name="connsiteX4-167" fmla="*/ 55941 w 3440718"/>
              <a:gd name="connsiteY4-168" fmla="*/ 7004570 h 7004570"/>
              <a:gd name="connsiteX0-169" fmla="*/ 21925 w 3406702"/>
              <a:gd name="connsiteY0-170" fmla="*/ 6984454 h 6984454"/>
              <a:gd name="connsiteX1-171" fmla="*/ 0 w 3406702"/>
              <a:gd name="connsiteY1-172" fmla="*/ 36585 h 6984454"/>
              <a:gd name="connsiteX2-173" fmla="*/ 785541 w 3406702"/>
              <a:gd name="connsiteY2-174" fmla="*/ 0 h 6984454"/>
              <a:gd name="connsiteX3-175" fmla="*/ 3406702 w 3406702"/>
              <a:gd name="connsiteY3-176" fmla="*/ 6947713 h 6984454"/>
              <a:gd name="connsiteX4-177" fmla="*/ 21925 w 3406702"/>
              <a:gd name="connsiteY4-178" fmla="*/ 6984454 h 6984454"/>
              <a:gd name="connsiteX0-179" fmla="*/ 21925 w 3406702"/>
              <a:gd name="connsiteY0-180" fmla="*/ 7004570 h 7004570"/>
              <a:gd name="connsiteX1-181" fmla="*/ 0 w 3406702"/>
              <a:gd name="connsiteY1-182" fmla="*/ 0 h 7004570"/>
              <a:gd name="connsiteX2-183" fmla="*/ 785541 w 3406702"/>
              <a:gd name="connsiteY2-184" fmla="*/ 20116 h 7004570"/>
              <a:gd name="connsiteX3-185" fmla="*/ 3406702 w 3406702"/>
              <a:gd name="connsiteY3-186" fmla="*/ 6967829 h 7004570"/>
              <a:gd name="connsiteX4-187" fmla="*/ 21925 w 3406702"/>
              <a:gd name="connsiteY4-188" fmla="*/ 7004570 h 7004570"/>
              <a:gd name="connsiteX0-189" fmla="*/ 21925 w 3406702"/>
              <a:gd name="connsiteY0-190" fmla="*/ 6993230 h 6993230"/>
              <a:gd name="connsiteX1-191" fmla="*/ 0 w 3406702"/>
              <a:gd name="connsiteY1-192" fmla="*/ 0 h 6993230"/>
              <a:gd name="connsiteX2-193" fmla="*/ 785541 w 3406702"/>
              <a:gd name="connsiteY2-194" fmla="*/ 8776 h 6993230"/>
              <a:gd name="connsiteX3-195" fmla="*/ 3406702 w 3406702"/>
              <a:gd name="connsiteY3-196" fmla="*/ 6956489 h 6993230"/>
              <a:gd name="connsiteX4-197" fmla="*/ 21925 w 3406702"/>
              <a:gd name="connsiteY4-198" fmla="*/ 6993230 h 69932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406702" h="6993230">
                <a:moveTo>
                  <a:pt x="21925" y="6993230"/>
                </a:moveTo>
                <a:cubicBezTo>
                  <a:pt x="14617" y="4677274"/>
                  <a:pt x="7308" y="2315956"/>
                  <a:pt x="0" y="0"/>
                </a:cubicBezTo>
                <a:lnTo>
                  <a:pt x="785541" y="8776"/>
                </a:lnTo>
                <a:lnTo>
                  <a:pt x="3406702" y="6956489"/>
                </a:lnTo>
                <a:lnTo>
                  <a:pt x="21925" y="699323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1009222" y="709339"/>
            <a:ext cx="1198801" cy="3112446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 dirty="0"/>
              <a:t> </a:t>
            </a:r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 hasCustomPrompt="1"/>
          </p:nvPr>
        </p:nvSpPr>
        <p:spPr>
          <a:xfrm>
            <a:off x="595255" y="268585"/>
            <a:ext cx="3355200" cy="1184400"/>
          </a:xfrm>
          <a:blipFill>
            <a:blip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, tekst en éé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34794" y="1990144"/>
            <a:ext cx="6232171" cy="3364843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4" hasCustomPrompt="1"/>
          </p:nvPr>
        </p:nvSpPr>
        <p:spPr>
          <a:xfrm>
            <a:off x="7404850" y="683763"/>
            <a:ext cx="4126753" cy="4671220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GB"/>
          </a:p>
        </p:txBody>
      </p:sp>
      <p:sp>
        <p:nvSpPr>
          <p:cNvPr id="13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, tekst en 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34794" y="1990144"/>
            <a:ext cx="6232171" cy="3364843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4" hasCustomPrompt="1"/>
          </p:nvPr>
        </p:nvSpPr>
        <p:spPr>
          <a:xfrm>
            <a:off x="7404850" y="683767"/>
            <a:ext cx="4177553" cy="2241177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GB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5" hasCustomPrompt="1"/>
          </p:nvPr>
        </p:nvSpPr>
        <p:spPr>
          <a:xfrm>
            <a:off x="7404849" y="3113810"/>
            <a:ext cx="4177553" cy="2241177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GB"/>
          </a:p>
        </p:txBody>
      </p:sp>
      <p:sp>
        <p:nvSpPr>
          <p:cNvPr id="14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- drieho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34796" y="1990140"/>
            <a:ext cx="7975805" cy="34671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0634792" y="2198072"/>
            <a:ext cx="1560357" cy="4051154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 dirty="0"/>
              <a:t> </a:t>
            </a:r>
          </a:p>
        </p:txBody>
      </p:sp>
      <p:sp>
        <p:nvSpPr>
          <p:cNvPr id="16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achtergro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 hasCustomPrompt="1"/>
          </p:nvPr>
        </p:nvSpPr>
        <p:spPr>
          <a:xfrm>
            <a:off x="-4292" y="4"/>
            <a:ext cx="12196295" cy="5984875"/>
          </a:xfrm>
        </p:spPr>
        <p:txBody>
          <a:bodyPr lIns="2880000" tIns="1475999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34798" y="1990140"/>
            <a:ext cx="3552825" cy="3467100"/>
          </a:xfrm>
        </p:spPr>
        <p:txBody>
          <a:bodyPr/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0634792" y="2198072"/>
            <a:ext cx="1560357" cy="4051154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 dirty="0"/>
              <a:t> </a:t>
            </a:r>
          </a:p>
        </p:txBody>
      </p:sp>
      <p:sp>
        <p:nvSpPr>
          <p:cNvPr id="16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34795" y="1990144"/>
            <a:ext cx="4371920" cy="3364843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5" name="Tijdelijke aanduiding voor grafiek 4"/>
          <p:cNvSpPr>
            <a:spLocks noGrp="1"/>
          </p:cNvSpPr>
          <p:nvPr>
            <p:ph type="chart" sz="quarter" idx="14" hasCustomPrompt="1"/>
          </p:nvPr>
        </p:nvSpPr>
        <p:spPr>
          <a:xfrm>
            <a:off x="5636301" y="1990729"/>
            <a:ext cx="5717499" cy="3363913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/>
              <a:t>Klik op het pictogram als u een grafiek wilt toevoegen</a:t>
            </a:r>
            <a:endParaRPr lang="en-GB"/>
          </a:p>
        </p:txBody>
      </p:sp>
      <p:sp>
        <p:nvSpPr>
          <p:cNvPr id="13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sz="quarter" idx="15" hasCustomPrompt="1"/>
          </p:nvPr>
        </p:nvSpPr>
        <p:spPr>
          <a:xfrm>
            <a:off x="731842" y="1843089"/>
            <a:ext cx="8412161" cy="3688282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/>
              <a:t>Klik op het pictogram als u een tabel wilt toevoegen</a:t>
            </a:r>
            <a:endParaRPr lang="en-GB"/>
          </a:p>
        </p:txBody>
      </p:sp>
      <p:sp>
        <p:nvSpPr>
          <p:cNvPr id="10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 - 3 topics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1357306" y="2169434"/>
            <a:ext cx="2933159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145" indent="0" algn="ctr">
              <a:buNone/>
              <a:defRPr>
                <a:solidFill>
                  <a:schemeClr val="accent1"/>
                </a:solidFill>
              </a:defRPr>
            </a:lvl2pPr>
            <a:lvl3pPr marL="17145" indent="0" algn="ctr">
              <a:buNone/>
              <a:defRPr>
                <a:solidFill>
                  <a:schemeClr val="accent1"/>
                </a:solidFill>
              </a:defRPr>
            </a:lvl3pPr>
            <a:lvl4pPr marL="17145" indent="0" algn="ctr">
              <a:buNone/>
              <a:defRPr>
                <a:solidFill>
                  <a:schemeClr val="accent1"/>
                </a:solidFill>
              </a:defRPr>
            </a:lvl4pPr>
            <a:lvl5pPr marL="17145" indent="0" algn="ctr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4647351" y="2169434"/>
            <a:ext cx="2933159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145" indent="0" algn="ctr">
              <a:buNone/>
              <a:defRPr>
                <a:solidFill>
                  <a:schemeClr val="accent1"/>
                </a:solidFill>
              </a:defRPr>
            </a:lvl2pPr>
            <a:lvl3pPr marL="17145" indent="0" algn="ctr">
              <a:buNone/>
              <a:defRPr>
                <a:solidFill>
                  <a:schemeClr val="accent1"/>
                </a:solidFill>
              </a:defRPr>
            </a:lvl3pPr>
            <a:lvl4pPr marL="17145" indent="0" algn="ctr">
              <a:buNone/>
              <a:defRPr>
                <a:solidFill>
                  <a:schemeClr val="accent1"/>
                </a:solidFill>
              </a:defRPr>
            </a:lvl4pPr>
            <a:lvl5pPr marL="17145" indent="0" algn="ctr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7937398" y="2169434"/>
            <a:ext cx="2933159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145" indent="0" algn="ctr">
              <a:buNone/>
              <a:defRPr>
                <a:solidFill>
                  <a:schemeClr val="accent1"/>
                </a:solidFill>
              </a:defRPr>
            </a:lvl2pPr>
            <a:lvl3pPr marL="17145" indent="0" algn="ctr">
              <a:buNone/>
              <a:defRPr>
                <a:solidFill>
                  <a:schemeClr val="accent1"/>
                </a:solidFill>
              </a:defRPr>
            </a:lvl3pPr>
            <a:lvl4pPr marL="17145" indent="0" algn="ctr">
              <a:buNone/>
              <a:defRPr>
                <a:solidFill>
                  <a:schemeClr val="accent1"/>
                </a:solidFill>
              </a:defRPr>
            </a:lvl4pPr>
            <a:lvl5pPr marL="17145" indent="0" algn="ctr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 - 3 topics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1357306" y="2169434"/>
            <a:ext cx="2933159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4647351" y="2169434"/>
            <a:ext cx="2933159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7937398" y="2169434"/>
            <a:ext cx="2933159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06797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ronde topics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1357304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4647351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7937396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ronde topics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1357304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4647351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7937396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cherm zonder foto - grijze ondertitel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41" y="2532949"/>
            <a:ext cx="4309065" cy="335852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tx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41" y="3592301"/>
            <a:ext cx="4137025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057160"/>
            <a:ext cx="5395561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13" name="Vrije vorm 12"/>
          <p:cNvSpPr/>
          <p:nvPr userDrawn="1"/>
        </p:nvSpPr>
        <p:spPr>
          <a:xfrm>
            <a:off x="11869296" y="698404"/>
            <a:ext cx="322704" cy="828480"/>
          </a:xfrm>
          <a:custGeom>
            <a:avLst/>
            <a:gdLst>
              <a:gd name="connsiteX0" fmla="*/ 0 w 1960775"/>
              <a:gd name="connsiteY0" fmla="*/ 0 h 5033913"/>
              <a:gd name="connsiteX1" fmla="*/ 0 w 1960775"/>
              <a:gd name="connsiteY1" fmla="*/ 0 h 5033913"/>
              <a:gd name="connsiteX2" fmla="*/ 1960775 w 1960775"/>
              <a:gd name="connsiteY2" fmla="*/ 0 h 5033913"/>
              <a:gd name="connsiteX3" fmla="*/ 1960775 w 1960775"/>
              <a:gd name="connsiteY3" fmla="*/ 5033913 h 5033913"/>
              <a:gd name="connsiteX4" fmla="*/ 0 w 1960775"/>
              <a:gd name="connsiteY4" fmla="*/ 0 h 503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775" h="5033913">
                <a:moveTo>
                  <a:pt x="0" y="0"/>
                </a:moveTo>
                <a:lnTo>
                  <a:pt x="0" y="0"/>
                </a:lnTo>
                <a:lnTo>
                  <a:pt x="1960775" y="0"/>
                </a:lnTo>
                <a:lnTo>
                  <a:pt x="1960775" y="5033913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019911" y="2527529"/>
            <a:ext cx="4152183" cy="1767316"/>
          </a:xfrm>
          <a:prstGeom prst="wedgeRectCallout">
            <a:avLst>
              <a:gd name="adj1" fmla="val -33309"/>
              <a:gd name="adj2" fmla="val 66900"/>
            </a:avLst>
          </a:prstGeom>
          <a:solidFill>
            <a:schemeClr val="accent1"/>
          </a:solidFill>
          <a:ln>
            <a:noFill/>
          </a:ln>
        </p:spPr>
        <p:txBody>
          <a:bodyPr wrap="square" lIns="360000" tIns="360000" rIns="324000" bIns="360000" anchor="ctr">
            <a:sp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  <a:lvl2pPr algn="l">
              <a:defRPr sz="1800">
                <a:solidFill>
                  <a:schemeClr val="bg1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019911" y="2527529"/>
            <a:ext cx="4152183" cy="1767316"/>
          </a:xfrm>
          <a:prstGeom prst="wedgeRectCallout">
            <a:avLst>
              <a:gd name="adj1" fmla="val -33309"/>
              <a:gd name="adj2" fmla="val 66900"/>
            </a:avLst>
          </a:prstGeom>
          <a:noFill/>
          <a:ln w="44450">
            <a:solidFill>
              <a:schemeClr val="accent2"/>
            </a:solidFill>
            <a:miter lim="800000"/>
          </a:ln>
        </p:spPr>
        <p:txBody>
          <a:bodyPr wrap="square" lIns="360000" tIns="360000" rIns="324000" bIns="360000" anchor="ctr">
            <a:spAutoFit/>
          </a:bodyPr>
          <a:lstStyle>
            <a:lvl1pPr algn="l">
              <a:defRPr sz="2000">
                <a:solidFill>
                  <a:srgbClr val="0033A0"/>
                </a:solidFill>
              </a:defRPr>
            </a:lvl1pPr>
            <a:lvl2pPr algn="l">
              <a:defRPr sz="1800">
                <a:solidFill>
                  <a:srgbClr val="0033A0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oranje lijn -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6" name="Vrije vorm 5"/>
          <p:cNvSpPr/>
          <p:nvPr userDrawn="1"/>
        </p:nvSpPr>
        <p:spPr>
          <a:xfrm>
            <a:off x="3647731" y="1798366"/>
            <a:ext cx="291903" cy="2808312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-1" fmla="*/ 177800 w 189210"/>
              <a:gd name="connsiteY0-2" fmla="*/ 0 h 1771650"/>
              <a:gd name="connsiteX1-3" fmla="*/ 177800 w 189210"/>
              <a:gd name="connsiteY1-4" fmla="*/ 454025 h 1771650"/>
              <a:gd name="connsiteX2-5" fmla="*/ 0 w 189210"/>
              <a:gd name="connsiteY2-6" fmla="*/ 454025 h 1771650"/>
              <a:gd name="connsiteX3-7" fmla="*/ 189210 w 189210"/>
              <a:gd name="connsiteY3-8" fmla="*/ 898525 h 1771650"/>
              <a:gd name="connsiteX4-9" fmla="*/ 184150 w 189210"/>
              <a:gd name="connsiteY4-10" fmla="*/ 1771650 h 1771650"/>
              <a:gd name="connsiteX0-11" fmla="*/ 177800 w 191740"/>
              <a:gd name="connsiteY0-12" fmla="*/ 0 h 1771650"/>
              <a:gd name="connsiteX1-13" fmla="*/ 177800 w 191740"/>
              <a:gd name="connsiteY1-14" fmla="*/ 454025 h 1771650"/>
              <a:gd name="connsiteX2-15" fmla="*/ 0 w 191740"/>
              <a:gd name="connsiteY2-16" fmla="*/ 454025 h 1771650"/>
              <a:gd name="connsiteX3-17" fmla="*/ 191740 w 191740"/>
              <a:gd name="connsiteY3-18" fmla="*/ 802382 h 1771650"/>
              <a:gd name="connsiteX4-19" fmla="*/ 184150 w 191740"/>
              <a:gd name="connsiteY4-20" fmla="*/ 1771650 h 1771650"/>
              <a:gd name="connsiteX0-21" fmla="*/ 177800 w 186680"/>
              <a:gd name="connsiteY0-22" fmla="*/ 0 h 1771650"/>
              <a:gd name="connsiteX1-23" fmla="*/ 177800 w 186680"/>
              <a:gd name="connsiteY1-24" fmla="*/ 454025 h 1771650"/>
              <a:gd name="connsiteX2-25" fmla="*/ 0 w 186680"/>
              <a:gd name="connsiteY2-26" fmla="*/ 454025 h 1771650"/>
              <a:gd name="connsiteX3-27" fmla="*/ 186680 w 186680"/>
              <a:gd name="connsiteY3-28" fmla="*/ 802382 h 1771650"/>
              <a:gd name="connsiteX4-29" fmla="*/ 184150 w 186680"/>
              <a:gd name="connsiteY4-30" fmla="*/ 1771650 h 1771650"/>
              <a:gd name="connsiteX0-31" fmla="*/ 177800 w 184150"/>
              <a:gd name="connsiteY0-32" fmla="*/ 0 h 1771650"/>
              <a:gd name="connsiteX1-33" fmla="*/ 177800 w 184150"/>
              <a:gd name="connsiteY1-34" fmla="*/ 454025 h 1771650"/>
              <a:gd name="connsiteX2-35" fmla="*/ 0 w 184150"/>
              <a:gd name="connsiteY2-36" fmla="*/ 454025 h 1771650"/>
              <a:gd name="connsiteX3-37" fmla="*/ 184150 w 184150"/>
              <a:gd name="connsiteY3-38" fmla="*/ 804912 h 1771650"/>
              <a:gd name="connsiteX4-39" fmla="*/ 184150 w 184150"/>
              <a:gd name="connsiteY4-40" fmla="*/ 1771650 h 1771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4150" h="1771650">
                <a:moveTo>
                  <a:pt x="177800" y="0"/>
                </a:moveTo>
                <a:lnTo>
                  <a:pt x="177800" y="454025"/>
                </a:lnTo>
                <a:lnTo>
                  <a:pt x="0" y="454025"/>
                </a:lnTo>
                <a:lnTo>
                  <a:pt x="184150" y="804912"/>
                </a:lnTo>
                <a:lnTo>
                  <a:pt x="184150" y="177165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/>
              <a:t>  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4375151" y="1865038"/>
            <a:ext cx="4446588" cy="2670175"/>
          </a:xfrm>
        </p:spPr>
        <p:txBody>
          <a:bodyPr anchor="ctr"/>
          <a:lstStyle>
            <a:lvl1pPr algn="just">
              <a:defRPr cap="all" baseline="0"/>
            </a:lvl1pPr>
          </a:lstStyle>
          <a:p>
            <a:pPr lvl="0"/>
            <a:r>
              <a:rPr lang="nl-NL" dirty="0"/>
              <a:t>“Klik om de tekststijl van het model te bewerken”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blauwe lijn -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3631832" y="1460308"/>
            <a:ext cx="5657897" cy="2670175"/>
          </a:xfrm>
        </p:spPr>
        <p:txBody>
          <a:bodyPr anchor="b"/>
          <a:lstStyle>
            <a:lvl1pPr algn="just">
              <a:defRPr cap="all" baseline="0"/>
            </a:lvl1pPr>
          </a:lstStyle>
          <a:p>
            <a:pPr lvl="0"/>
            <a:r>
              <a:rPr lang="nl-NL"/>
              <a:t>“Klik </a:t>
            </a:r>
            <a:r>
              <a:rPr lang="nl-NL" dirty="0"/>
              <a:t>om de tekststijl van het model </a:t>
            </a:r>
            <a:r>
              <a:rPr lang="nl-NL"/>
              <a:t>te bewerken”</a:t>
            </a:r>
            <a:endParaRPr lang="nl-NL" dirty="0"/>
          </a:p>
        </p:txBody>
      </p:sp>
      <p:sp>
        <p:nvSpPr>
          <p:cNvPr id="10" name="Vrije vorm 9"/>
          <p:cNvSpPr/>
          <p:nvPr/>
        </p:nvSpPr>
        <p:spPr>
          <a:xfrm>
            <a:off x="3691791" y="4419184"/>
            <a:ext cx="5567957" cy="193637"/>
          </a:xfrm>
          <a:custGeom>
            <a:avLst/>
            <a:gdLst>
              <a:gd name="connsiteX0" fmla="*/ 0 w 4905487"/>
              <a:gd name="connsiteY0" fmla="*/ 0 h 193637"/>
              <a:gd name="connsiteX1" fmla="*/ 419548 w 4905487"/>
              <a:gd name="connsiteY1" fmla="*/ 0 h 193637"/>
              <a:gd name="connsiteX2" fmla="*/ 419548 w 4905487"/>
              <a:gd name="connsiteY2" fmla="*/ 193637 h 193637"/>
              <a:gd name="connsiteX3" fmla="*/ 910814 w 4905487"/>
              <a:gd name="connsiteY3" fmla="*/ 3585 h 193637"/>
              <a:gd name="connsiteX4" fmla="*/ 4905487 w 4905487"/>
              <a:gd name="connsiteY4" fmla="*/ 3585 h 19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5487" h="193637">
                <a:moveTo>
                  <a:pt x="0" y="0"/>
                </a:moveTo>
                <a:lnTo>
                  <a:pt x="419548" y="0"/>
                </a:lnTo>
                <a:lnTo>
                  <a:pt x="419548" y="193637"/>
                </a:lnTo>
                <a:lnTo>
                  <a:pt x="910814" y="3585"/>
                </a:lnTo>
                <a:lnTo>
                  <a:pt x="4905487" y="3585"/>
                </a:lnTo>
              </a:path>
            </a:pathLst>
          </a:cu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34" name="Tijdelijke aanduiding voor tekst 33"/>
          <p:cNvSpPr>
            <a:spLocks noGrp="1"/>
          </p:cNvSpPr>
          <p:nvPr>
            <p:ph type="body" sz="quarter" idx="13" hasCustomPrompt="1"/>
          </p:nvPr>
        </p:nvSpPr>
        <p:spPr>
          <a:xfrm>
            <a:off x="1184797" y="475669"/>
            <a:ext cx="4226655" cy="5070692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9000" b="1" i="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05383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164171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3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622959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4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081747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0540535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6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999323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7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11458111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1426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7305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631839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090627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49415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3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100820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4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146699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5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871426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917305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7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9631839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8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0090627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9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0549415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0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1100820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1146699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2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8714519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3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173307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4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9632095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5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10090883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10549671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1008459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8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1467247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24435" y="2005130"/>
            <a:ext cx="6690767" cy="34671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68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05383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164171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622959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2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081747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0540535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4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999323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11458111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1426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7305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631839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9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090627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0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49415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100820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146699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3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871426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917305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9631839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6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0090627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7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0549415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8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1100820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9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1146699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0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8714519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173307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9632095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3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10090883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10549671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1008459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6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1467247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13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o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Vrije vorm 3"/>
          <p:cNvSpPr/>
          <p:nvPr userDrawn="1"/>
        </p:nvSpPr>
        <p:spPr>
          <a:xfrm>
            <a:off x="4978033" y="1362521"/>
            <a:ext cx="229923" cy="3777307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-1" fmla="*/ 177800 w 189210"/>
              <a:gd name="connsiteY0-2" fmla="*/ 0 h 1771650"/>
              <a:gd name="connsiteX1-3" fmla="*/ 177800 w 189210"/>
              <a:gd name="connsiteY1-4" fmla="*/ 454025 h 1771650"/>
              <a:gd name="connsiteX2-5" fmla="*/ 0 w 189210"/>
              <a:gd name="connsiteY2-6" fmla="*/ 454025 h 1771650"/>
              <a:gd name="connsiteX3-7" fmla="*/ 189210 w 189210"/>
              <a:gd name="connsiteY3-8" fmla="*/ 898525 h 1771650"/>
              <a:gd name="connsiteX4-9" fmla="*/ 184150 w 189210"/>
              <a:gd name="connsiteY4-10" fmla="*/ 1771650 h 1771650"/>
              <a:gd name="connsiteX0-11" fmla="*/ 177800 w 191740"/>
              <a:gd name="connsiteY0-12" fmla="*/ 0 h 1771650"/>
              <a:gd name="connsiteX1-13" fmla="*/ 177800 w 191740"/>
              <a:gd name="connsiteY1-14" fmla="*/ 454025 h 1771650"/>
              <a:gd name="connsiteX2-15" fmla="*/ 0 w 191740"/>
              <a:gd name="connsiteY2-16" fmla="*/ 454025 h 1771650"/>
              <a:gd name="connsiteX3-17" fmla="*/ 191740 w 191740"/>
              <a:gd name="connsiteY3-18" fmla="*/ 802382 h 1771650"/>
              <a:gd name="connsiteX4-19" fmla="*/ 184150 w 191740"/>
              <a:gd name="connsiteY4-20" fmla="*/ 1771650 h 1771650"/>
              <a:gd name="connsiteX0-21" fmla="*/ 177800 w 186680"/>
              <a:gd name="connsiteY0-22" fmla="*/ 0 h 1771650"/>
              <a:gd name="connsiteX1-23" fmla="*/ 177800 w 186680"/>
              <a:gd name="connsiteY1-24" fmla="*/ 454025 h 1771650"/>
              <a:gd name="connsiteX2-25" fmla="*/ 0 w 186680"/>
              <a:gd name="connsiteY2-26" fmla="*/ 454025 h 1771650"/>
              <a:gd name="connsiteX3-27" fmla="*/ 186680 w 186680"/>
              <a:gd name="connsiteY3-28" fmla="*/ 802382 h 1771650"/>
              <a:gd name="connsiteX4-29" fmla="*/ 184150 w 186680"/>
              <a:gd name="connsiteY4-30" fmla="*/ 1771650 h 1771650"/>
              <a:gd name="connsiteX0-31" fmla="*/ 177800 w 184150"/>
              <a:gd name="connsiteY0-32" fmla="*/ 0 h 1771650"/>
              <a:gd name="connsiteX1-33" fmla="*/ 177800 w 184150"/>
              <a:gd name="connsiteY1-34" fmla="*/ 454025 h 1771650"/>
              <a:gd name="connsiteX2-35" fmla="*/ 0 w 184150"/>
              <a:gd name="connsiteY2-36" fmla="*/ 454025 h 1771650"/>
              <a:gd name="connsiteX3-37" fmla="*/ 184150 w 184150"/>
              <a:gd name="connsiteY3-38" fmla="*/ 804912 h 1771650"/>
              <a:gd name="connsiteX4-39" fmla="*/ 184150 w 184150"/>
              <a:gd name="connsiteY4-40" fmla="*/ 1771650 h 1771650"/>
              <a:gd name="connsiteX0-41" fmla="*/ 205601 w 211951"/>
              <a:gd name="connsiteY0-42" fmla="*/ 0 h 1771650"/>
              <a:gd name="connsiteX1-43" fmla="*/ 205601 w 211951"/>
              <a:gd name="connsiteY1-44" fmla="*/ 454025 h 1771650"/>
              <a:gd name="connsiteX2-45" fmla="*/ 0 w 211951"/>
              <a:gd name="connsiteY2-46" fmla="*/ 106521 h 1771650"/>
              <a:gd name="connsiteX3-47" fmla="*/ 211951 w 211951"/>
              <a:gd name="connsiteY3-48" fmla="*/ 804912 h 1771650"/>
              <a:gd name="connsiteX4-49" fmla="*/ 211951 w 211951"/>
              <a:gd name="connsiteY4-50" fmla="*/ 1771650 h 1771650"/>
              <a:gd name="connsiteX0-51" fmla="*/ 205601 w 211951"/>
              <a:gd name="connsiteY0-52" fmla="*/ 0 h 1771650"/>
              <a:gd name="connsiteX1-53" fmla="*/ 202125 w 211951"/>
              <a:gd name="connsiteY1-54" fmla="*/ 120420 h 1771650"/>
              <a:gd name="connsiteX2-55" fmla="*/ 0 w 211951"/>
              <a:gd name="connsiteY2-56" fmla="*/ 106521 h 1771650"/>
              <a:gd name="connsiteX3-57" fmla="*/ 211951 w 211951"/>
              <a:gd name="connsiteY3-58" fmla="*/ 804912 h 1771650"/>
              <a:gd name="connsiteX4-59" fmla="*/ 211951 w 211951"/>
              <a:gd name="connsiteY4-60" fmla="*/ 1771650 h 1771650"/>
              <a:gd name="connsiteX0-61" fmla="*/ 205601 w 216025"/>
              <a:gd name="connsiteY0-62" fmla="*/ 0 h 1771650"/>
              <a:gd name="connsiteX1-63" fmla="*/ 216025 w 216025"/>
              <a:gd name="connsiteY1-64" fmla="*/ 113470 h 1771650"/>
              <a:gd name="connsiteX2-65" fmla="*/ 0 w 216025"/>
              <a:gd name="connsiteY2-66" fmla="*/ 106521 h 1771650"/>
              <a:gd name="connsiteX3-67" fmla="*/ 211951 w 216025"/>
              <a:gd name="connsiteY3-68" fmla="*/ 804912 h 1771650"/>
              <a:gd name="connsiteX4-69" fmla="*/ 211951 w 216025"/>
              <a:gd name="connsiteY4-70" fmla="*/ 1771650 h 1771650"/>
              <a:gd name="connsiteX0-71" fmla="*/ 205601 w 211951"/>
              <a:gd name="connsiteY0-72" fmla="*/ 0 h 1771650"/>
              <a:gd name="connsiteX1-73" fmla="*/ 202125 w 211951"/>
              <a:gd name="connsiteY1-74" fmla="*/ 116945 h 1771650"/>
              <a:gd name="connsiteX2-75" fmla="*/ 0 w 211951"/>
              <a:gd name="connsiteY2-76" fmla="*/ 106521 h 1771650"/>
              <a:gd name="connsiteX3-77" fmla="*/ 211951 w 211951"/>
              <a:gd name="connsiteY3-78" fmla="*/ 804912 h 1771650"/>
              <a:gd name="connsiteX4-79" fmla="*/ 211951 w 211951"/>
              <a:gd name="connsiteY4-80" fmla="*/ 1771650 h 1771650"/>
              <a:gd name="connsiteX0-81" fmla="*/ 205601 w 211951"/>
              <a:gd name="connsiteY0-82" fmla="*/ 0 h 1771650"/>
              <a:gd name="connsiteX1-83" fmla="*/ 209075 w 211951"/>
              <a:gd name="connsiteY1-84" fmla="*/ 120420 h 1771650"/>
              <a:gd name="connsiteX2-85" fmla="*/ 0 w 211951"/>
              <a:gd name="connsiteY2-86" fmla="*/ 106521 h 1771650"/>
              <a:gd name="connsiteX3-87" fmla="*/ 211951 w 211951"/>
              <a:gd name="connsiteY3-88" fmla="*/ 804912 h 1771650"/>
              <a:gd name="connsiteX4-89" fmla="*/ 211951 w 211951"/>
              <a:gd name="connsiteY4-90" fmla="*/ 1771650 h 1771650"/>
              <a:gd name="connsiteX0-91" fmla="*/ 195176 w 201526"/>
              <a:gd name="connsiteY0-92" fmla="*/ 0 h 1771650"/>
              <a:gd name="connsiteX1-93" fmla="*/ 198650 w 201526"/>
              <a:gd name="connsiteY1-94" fmla="*/ 120420 h 1771650"/>
              <a:gd name="connsiteX2-95" fmla="*/ 0 w 201526"/>
              <a:gd name="connsiteY2-96" fmla="*/ 116947 h 1771650"/>
              <a:gd name="connsiteX3-97" fmla="*/ 201526 w 201526"/>
              <a:gd name="connsiteY3-98" fmla="*/ 804912 h 1771650"/>
              <a:gd name="connsiteX4-99" fmla="*/ 201526 w 201526"/>
              <a:gd name="connsiteY4-100" fmla="*/ 1771650 h 1771650"/>
              <a:gd name="connsiteX0-101" fmla="*/ 195176 w 201526"/>
              <a:gd name="connsiteY0-102" fmla="*/ 0 h 1771650"/>
              <a:gd name="connsiteX1-103" fmla="*/ 198650 w 201526"/>
              <a:gd name="connsiteY1-104" fmla="*/ 120420 h 1771650"/>
              <a:gd name="connsiteX2-105" fmla="*/ 0 w 201526"/>
              <a:gd name="connsiteY2-106" fmla="*/ 106521 h 1771650"/>
              <a:gd name="connsiteX3-107" fmla="*/ 201526 w 201526"/>
              <a:gd name="connsiteY3-108" fmla="*/ 804912 h 1771650"/>
              <a:gd name="connsiteX4-109" fmla="*/ 201526 w 201526"/>
              <a:gd name="connsiteY4-110" fmla="*/ 1771650 h 1771650"/>
              <a:gd name="connsiteX0-111" fmla="*/ 191701 w 198051"/>
              <a:gd name="connsiteY0-112" fmla="*/ 0 h 1771650"/>
              <a:gd name="connsiteX1-113" fmla="*/ 195175 w 198051"/>
              <a:gd name="connsiteY1-114" fmla="*/ 120420 h 1771650"/>
              <a:gd name="connsiteX2-115" fmla="*/ 0 w 198051"/>
              <a:gd name="connsiteY2-116" fmla="*/ 116947 h 1771650"/>
              <a:gd name="connsiteX3-117" fmla="*/ 198051 w 198051"/>
              <a:gd name="connsiteY3-118" fmla="*/ 804912 h 1771650"/>
              <a:gd name="connsiteX4-119" fmla="*/ 198051 w 198051"/>
              <a:gd name="connsiteY4-120" fmla="*/ 1771650 h 1771650"/>
              <a:gd name="connsiteX0-121" fmla="*/ 191701 w 198051"/>
              <a:gd name="connsiteY0-122" fmla="*/ 0 h 1771650"/>
              <a:gd name="connsiteX1-123" fmla="*/ 190902 w 198051"/>
              <a:gd name="connsiteY1-124" fmla="*/ 122556 h 1771650"/>
              <a:gd name="connsiteX2-125" fmla="*/ 0 w 198051"/>
              <a:gd name="connsiteY2-126" fmla="*/ 116947 h 1771650"/>
              <a:gd name="connsiteX3-127" fmla="*/ 198051 w 198051"/>
              <a:gd name="connsiteY3-128" fmla="*/ 804912 h 1771650"/>
              <a:gd name="connsiteX4-129" fmla="*/ 198051 w 198051"/>
              <a:gd name="connsiteY4-130" fmla="*/ 1771650 h 1771650"/>
              <a:gd name="connsiteX0-131" fmla="*/ 155380 w 161730"/>
              <a:gd name="connsiteY0-132" fmla="*/ 0 h 1771650"/>
              <a:gd name="connsiteX1-133" fmla="*/ 154581 w 161730"/>
              <a:gd name="connsiteY1-134" fmla="*/ 122556 h 1771650"/>
              <a:gd name="connsiteX2-135" fmla="*/ 0 w 161730"/>
              <a:gd name="connsiteY2-136" fmla="*/ 116947 h 1771650"/>
              <a:gd name="connsiteX3-137" fmla="*/ 161730 w 161730"/>
              <a:gd name="connsiteY3-138" fmla="*/ 804912 h 1771650"/>
              <a:gd name="connsiteX4-139" fmla="*/ 161730 w 161730"/>
              <a:gd name="connsiteY4-140" fmla="*/ 1771650 h 1771650"/>
              <a:gd name="connsiteX0-141" fmla="*/ 140425 w 146775"/>
              <a:gd name="connsiteY0-142" fmla="*/ 0 h 1771650"/>
              <a:gd name="connsiteX1-143" fmla="*/ 139626 w 146775"/>
              <a:gd name="connsiteY1-144" fmla="*/ 122556 h 1771650"/>
              <a:gd name="connsiteX2-145" fmla="*/ 0 w 146775"/>
              <a:gd name="connsiteY2-146" fmla="*/ 116947 h 1771650"/>
              <a:gd name="connsiteX3-147" fmla="*/ 146775 w 146775"/>
              <a:gd name="connsiteY3-148" fmla="*/ 804912 h 1771650"/>
              <a:gd name="connsiteX4-149" fmla="*/ 146775 w 146775"/>
              <a:gd name="connsiteY4-150" fmla="*/ 1771650 h 1771650"/>
              <a:gd name="connsiteX0-151" fmla="*/ 138289 w 144639"/>
              <a:gd name="connsiteY0-152" fmla="*/ 0 h 1771650"/>
              <a:gd name="connsiteX1-153" fmla="*/ 137490 w 144639"/>
              <a:gd name="connsiteY1-154" fmla="*/ 122556 h 1771650"/>
              <a:gd name="connsiteX2-155" fmla="*/ 0 w 144639"/>
              <a:gd name="connsiteY2-156" fmla="*/ 121220 h 1771650"/>
              <a:gd name="connsiteX3-157" fmla="*/ 144639 w 144639"/>
              <a:gd name="connsiteY3-158" fmla="*/ 804912 h 1771650"/>
              <a:gd name="connsiteX4-159" fmla="*/ 144639 w 144639"/>
              <a:gd name="connsiteY4-160" fmla="*/ 1771650 h 1771650"/>
              <a:gd name="connsiteX0-161" fmla="*/ 138289 w 144639"/>
              <a:gd name="connsiteY0-162" fmla="*/ 0 h 1771650"/>
              <a:gd name="connsiteX1-163" fmla="*/ 137490 w 144639"/>
              <a:gd name="connsiteY1-164" fmla="*/ 122556 h 1771650"/>
              <a:gd name="connsiteX2-165" fmla="*/ 0 w 144639"/>
              <a:gd name="connsiteY2-166" fmla="*/ 121220 h 1771650"/>
              <a:gd name="connsiteX3-167" fmla="*/ 140366 w 144639"/>
              <a:gd name="connsiteY3-168" fmla="*/ 339153 h 1771650"/>
              <a:gd name="connsiteX4-169" fmla="*/ 144639 w 144639"/>
              <a:gd name="connsiteY4-170" fmla="*/ 1771650 h 1771650"/>
              <a:gd name="connsiteX0-171" fmla="*/ 138289 w 147034"/>
              <a:gd name="connsiteY0-172" fmla="*/ 0 h 1771650"/>
              <a:gd name="connsiteX1-173" fmla="*/ 137490 w 147034"/>
              <a:gd name="connsiteY1-174" fmla="*/ 122556 h 1771650"/>
              <a:gd name="connsiteX2-175" fmla="*/ 0 w 147034"/>
              <a:gd name="connsiteY2-176" fmla="*/ 121220 h 1771650"/>
              <a:gd name="connsiteX3-177" fmla="*/ 146776 w 147034"/>
              <a:gd name="connsiteY3-178" fmla="*/ 364791 h 1771650"/>
              <a:gd name="connsiteX4-179" fmla="*/ 144639 w 147034"/>
              <a:gd name="connsiteY4-180" fmla="*/ 1771650 h 1771650"/>
              <a:gd name="connsiteX0-181" fmla="*/ 138289 w 144639"/>
              <a:gd name="connsiteY0-182" fmla="*/ 0 h 1771650"/>
              <a:gd name="connsiteX1-183" fmla="*/ 137490 w 144639"/>
              <a:gd name="connsiteY1-184" fmla="*/ 122556 h 1771650"/>
              <a:gd name="connsiteX2-185" fmla="*/ 0 w 144639"/>
              <a:gd name="connsiteY2-186" fmla="*/ 121220 h 1771650"/>
              <a:gd name="connsiteX3-187" fmla="*/ 140366 w 144639"/>
              <a:gd name="connsiteY3-188" fmla="*/ 362655 h 1771650"/>
              <a:gd name="connsiteX4-189" fmla="*/ 144639 w 144639"/>
              <a:gd name="connsiteY4-190" fmla="*/ 1771650 h 1771650"/>
              <a:gd name="connsiteX0-191" fmla="*/ 138289 w 145050"/>
              <a:gd name="connsiteY0-192" fmla="*/ 0 h 1771650"/>
              <a:gd name="connsiteX1-193" fmla="*/ 137490 w 145050"/>
              <a:gd name="connsiteY1-194" fmla="*/ 122556 h 1771650"/>
              <a:gd name="connsiteX2-195" fmla="*/ 0 w 145050"/>
              <a:gd name="connsiteY2-196" fmla="*/ 121220 h 1771650"/>
              <a:gd name="connsiteX3-197" fmla="*/ 144640 w 145050"/>
              <a:gd name="connsiteY3-198" fmla="*/ 360518 h 1771650"/>
              <a:gd name="connsiteX4-199" fmla="*/ 144639 w 145050"/>
              <a:gd name="connsiteY4-200" fmla="*/ 1771650 h 1771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5050" h="1771650">
                <a:moveTo>
                  <a:pt x="138289" y="0"/>
                </a:moveTo>
                <a:cubicBezTo>
                  <a:pt x="138023" y="40852"/>
                  <a:pt x="137756" y="81704"/>
                  <a:pt x="137490" y="122556"/>
                </a:cubicBezTo>
                <a:lnTo>
                  <a:pt x="0" y="121220"/>
                </a:lnTo>
                <a:lnTo>
                  <a:pt x="144640" y="360518"/>
                </a:lnTo>
                <a:cubicBezTo>
                  <a:pt x="146064" y="838017"/>
                  <a:pt x="143215" y="1294151"/>
                  <a:pt x="144639" y="177165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/>
              <a:t>  </a:t>
            </a:r>
          </a:p>
        </p:txBody>
      </p:sp>
      <p:sp>
        <p:nvSpPr>
          <p:cNvPr id="5" name="Tijdelijke aanduiding voor tekst 33"/>
          <p:cNvSpPr>
            <a:spLocks noGrp="1"/>
          </p:cNvSpPr>
          <p:nvPr>
            <p:ph type="body" sz="quarter" idx="13" hasCustomPrompt="1"/>
          </p:nvPr>
        </p:nvSpPr>
        <p:spPr>
          <a:xfrm>
            <a:off x="1725108" y="1434321"/>
            <a:ext cx="3373365" cy="5070692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9000" b="1" i="0" cap="all" baseline="0">
                <a:solidFill>
                  <a:srgbClr val="0033A0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5709054" y="1672724"/>
            <a:ext cx="5644748" cy="34671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, ondertitel en tekst met patro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1108515"/>
            <a:ext cx="3034018" cy="784249"/>
          </a:xfrm>
          <a:solidFill>
            <a:schemeClr val="accent2"/>
          </a:solidFill>
        </p:spPr>
        <p:txBody>
          <a:bodyPr tIns="36000" bIns="0"/>
          <a:lstStyle>
            <a:lvl1pPr>
              <a:defRPr sz="5400" strike="noStrike" baseline="0"/>
            </a:lvl1pPr>
          </a:lstStyle>
          <a:p>
            <a:r>
              <a:rPr lang="nl-NL" dirty="0"/>
              <a:t>DANK U</a:t>
            </a:r>
          </a:p>
        </p:txBody>
      </p:sp>
      <p:sp>
        <p:nvSpPr>
          <p:cNvPr id="2" name="Rechthoek 1"/>
          <p:cNvSpPr/>
          <p:nvPr userDrawn="1"/>
        </p:nvSpPr>
        <p:spPr>
          <a:xfrm>
            <a:off x="0" y="4893426"/>
            <a:ext cx="12192000" cy="1971207"/>
          </a:xfrm>
          <a:prstGeom prst="rect">
            <a:avLst/>
          </a:prstGeom>
          <a:solidFill>
            <a:schemeClr val="bg1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1600" dirty="0" err="1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0" name="Vrije vorm 39"/>
          <p:cNvSpPr/>
          <p:nvPr userDrawn="1"/>
        </p:nvSpPr>
        <p:spPr>
          <a:xfrm>
            <a:off x="9546040" y="4"/>
            <a:ext cx="264596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7" y="5370705"/>
            <a:ext cx="3189619" cy="11243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cherm zonder foto - zwarte ondertitel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41" y="2532949"/>
            <a:ext cx="4309065" cy="335852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057160"/>
            <a:ext cx="5395561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41" y="3592301"/>
            <a:ext cx="4137025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10" name="Vrije vorm 9"/>
          <p:cNvSpPr/>
          <p:nvPr userDrawn="1"/>
        </p:nvSpPr>
        <p:spPr>
          <a:xfrm>
            <a:off x="11869296" y="698404"/>
            <a:ext cx="322704" cy="828480"/>
          </a:xfrm>
          <a:custGeom>
            <a:avLst/>
            <a:gdLst>
              <a:gd name="connsiteX0" fmla="*/ 0 w 1960775"/>
              <a:gd name="connsiteY0" fmla="*/ 0 h 5033913"/>
              <a:gd name="connsiteX1" fmla="*/ 0 w 1960775"/>
              <a:gd name="connsiteY1" fmla="*/ 0 h 5033913"/>
              <a:gd name="connsiteX2" fmla="*/ 1960775 w 1960775"/>
              <a:gd name="connsiteY2" fmla="*/ 0 h 5033913"/>
              <a:gd name="connsiteX3" fmla="*/ 1960775 w 1960775"/>
              <a:gd name="connsiteY3" fmla="*/ 5033913 h 5033913"/>
              <a:gd name="connsiteX4" fmla="*/ 0 w 1960775"/>
              <a:gd name="connsiteY4" fmla="*/ 0 h 503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775" h="5033913">
                <a:moveTo>
                  <a:pt x="0" y="0"/>
                </a:moveTo>
                <a:lnTo>
                  <a:pt x="0" y="0"/>
                </a:lnTo>
                <a:lnTo>
                  <a:pt x="1960775" y="0"/>
                </a:lnTo>
                <a:lnTo>
                  <a:pt x="1960775" y="5033913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 hasCustomPrompt="1"/>
          </p:nvPr>
        </p:nvSpPr>
        <p:spPr>
          <a:xfrm>
            <a:off x="2" y="0"/>
            <a:ext cx="12200916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 rot="10800000">
            <a:off x="6771758" y="-46294"/>
            <a:ext cx="5456239" cy="6950587"/>
          </a:xfrm>
          <a:custGeom>
            <a:avLst/>
            <a:gdLst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5456238 w 5456238"/>
              <a:gd name="connsiteY2" fmla="*/ 14160500 h 14160500"/>
              <a:gd name="connsiteX3" fmla="*/ 0 w 5456238"/>
              <a:gd name="connsiteY3" fmla="*/ 14160500 h 14160500"/>
              <a:gd name="connsiteX0-1" fmla="*/ 0 w 5456238"/>
              <a:gd name="connsiteY0-2" fmla="*/ 14160500 h 14160500"/>
              <a:gd name="connsiteX1-3" fmla="*/ 0 w 5456238"/>
              <a:gd name="connsiteY1-4" fmla="*/ 0 h 14160500"/>
              <a:gd name="connsiteX2-5" fmla="*/ 2080048 w 5456238"/>
              <a:gd name="connsiteY2-6" fmla="*/ 5393142 h 14160500"/>
              <a:gd name="connsiteX3-7" fmla="*/ 5456238 w 5456238"/>
              <a:gd name="connsiteY3-8" fmla="*/ 14160500 h 14160500"/>
              <a:gd name="connsiteX4" fmla="*/ 0 w 5456238"/>
              <a:gd name="connsiteY4" fmla="*/ 14160500 h 14160500"/>
              <a:gd name="connsiteX0-9" fmla="*/ 0 w 5456238"/>
              <a:gd name="connsiteY0-10" fmla="*/ 14160500 h 14160500"/>
              <a:gd name="connsiteX1-11" fmla="*/ 0 w 5456238"/>
              <a:gd name="connsiteY1-12" fmla="*/ 0 h 14160500"/>
              <a:gd name="connsiteX2-13" fmla="*/ 2766438 w 5456238"/>
              <a:gd name="connsiteY2-14" fmla="*/ 7041122 h 14160500"/>
              <a:gd name="connsiteX3-15" fmla="*/ 5456238 w 5456238"/>
              <a:gd name="connsiteY3-16" fmla="*/ 14160500 h 14160500"/>
              <a:gd name="connsiteX4-17" fmla="*/ 0 w 5456238"/>
              <a:gd name="connsiteY4-18" fmla="*/ 14160500 h 14160500"/>
              <a:gd name="connsiteX0-19" fmla="*/ 0 w 5456238"/>
              <a:gd name="connsiteY0-20" fmla="*/ 14160500 h 14160500"/>
              <a:gd name="connsiteX1-21" fmla="*/ 0 w 5456238"/>
              <a:gd name="connsiteY1-22" fmla="*/ 0 h 14160500"/>
              <a:gd name="connsiteX2-23" fmla="*/ 2800758 w 5456238"/>
              <a:gd name="connsiteY2-24" fmla="*/ 7144121 h 14160500"/>
              <a:gd name="connsiteX3-25" fmla="*/ 5456238 w 5456238"/>
              <a:gd name="connsiteY3-26" fmla="*/ 14160500 h 14160500"/>
              <a:gd name="connsiteX4-27" fmla="*/ 0 w 5456238"/>
              <a:gd name="connsiteY4-28" fmla="*/ 14160500 h 14160500"/>
              <a:gd name="connsiteX0-29" fmla="*/ 0 w 5456238"/>
              <a:gd name="connsiteY0-30" fmla="*/ 7122252 h 7122252"/>
              <a:gd name="connsiteX1-31" fmla="*/ 0 w 5456238"/>
              <a:gd name="connsiteY1-32" fmla="*/ 0 h 7122252"/>
              <a:gd name="connsiteX2-33" fmla="*/ 2800758 w 5456238"/>
              <a:gd name="connsiteY2-34" fmla="*/ 105873 h 7122252"/>
              <a:gd name="connsiteX3-35" fmla="*/ 5456238 w 5456238"/>
              <a:gd name="connsiteY3-36" fmla="*/ 7122252 h 7122252"/>
              <a:gd name="connsiteX4-37" fmla="*/ 0 w 5456238"/>
              <a:gd name="connsiteY4-38" fmla="*/ 7122252 h 7122252"/>
              <a:gd name="connsiteX0-39" fmla="*/ 0 w 5456238"/>
              <a:gd name="connsiteY0-40" fmla="*/ 7122252 h 7122252"/>
              <a:gd name="connsiteX1-41" fmla="*/ 0 w 5456238"/>
              <a:gd name="connsiteY1-42" fmla="*/ 0 h 7122252"/>
              <a:gd name="connsiteX2-43" fmla="*/ 2835077 w 5456238"/>
              <a:gd name="connsiteY2-44" fmla="*/ 174539 h 7122252"/>
              <a:gd name="connsiteX3-45" fmla="*/ 5456238 w 5456238"/>
              <a:gd name="connsiteY3-46" fmla="*/ 7122252 h 7122252"/>
              <a:gd name="connsiteX4-47" fmla="*/ 0 w 5456238"/>
              <a:gd name="connsiteY4-48" fmla="*/ 7122252 h 7122252"/>
              <a:gd name="connsiteX0-49" fmla="*/ 0 w 5456238"/>
              <a:gd name="connsiteY0-50" fmla="*/ 7053586 h 7053586"/>
              <a:gd name="connsiteX1-51" fmla="*/ 34320 w 5456238"/>
              <a:gd name="connsiteY1-52" fmla="*/ 0 h 7053586"/>
              <a:gd name="connsiteX2-53" fmla="*/ 2835077 w 5456238"/>
              <a:gd name="connsiteY2-54" fmla="*/ 105873 h 7053586"/>
              <a:gd name="connsiteX3-55" fmla="*/ 5456238 w 5456238"/>
              <a:gd name="connsiteY3-56" fmla="*/ 7053586 h 7053586"/>
              <a:gd name="connsiteX4-57" fmla="*/ 0 w 5456238"/>
              <a:gd name="connsiteY4-58" fmla="*/ 7053586 h 7053586"/>
              <a:gd name="connsiteX0-59" fmla="*/ 68638 w 5524876"/>
              <a:gd name="connsiteY0-60" fmla="*/ 7019253 h 7019253"/>
              <a:gd name="connsiteX1-61" fmla="*/ 0 w 5524876"/>
              <a:gd name="connsiteY1-62" fmla="*/ 0 h 7019253"/>
              <a:gd name="connsiteX2-63" fmla="*/ 2903715 w 5524876"/>
              <a:gd name="connsiteY2-64" fmla="*/ 71540 h 7019253"/>
              <a:gd name="connsiteX3-65" fmla="*/ 5524876 w 5524876"/>
              <a:gd name="connsiteY3-66" fmla="*/ 7019253 h 7019253"/>
              <a:gd name="connsiteX4-67" fmla="*/ 68638 w 5524876"/>
              <a:gd name="connsiteY4-68" fmla="*/ 7019253 h 7019253"/>
              <a:gd name="connsiteX0-69" fmla="*/ 0 w 5456238"/>
              <a:gd name="connsiteY0-70" fmla="*/ 6950587 h 6950587"/>
              <a:gd name="connsiteX1-71" fmla="*/ 34320 w 5456238"/>
              <a:gd name="connsiteY1-72" fmla="*/ 0 h 6950587"/>
              <a:gd name="connsiteX2-73" fmla="*/ 2835077 w 5456238"/>
              <a:gd name="connsiteY2-74" fmla="*/ 2874 h 6950587"/>
              <a:gd name="connsiteX3-75" fmla="*/ 5456238 w 5456238"/>
              <a:gd name="connsiteY3-76" fmla="*/ 6950587 h 6950587"/>
              <a:gd name="connsiteX4-77" fmla="*/ 0 w 5456238"/>
              <a:gd name="connsiteY4-78" fmla="*/ 6950587 h 69505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5456238" h="6950587">
                <a:moveTo>
                  <a:pt x="0" y="6950587"/>
                </a:moveTo>
                <a:lnTo>
                  <a:pt x="34320" y="0"/>
                </a:lnTo>
                <a:lnTo>
                  <a:pt x="2835077" y="2874"/>
                </a:lnTo>
                <a:lnTo>
                  <a:pt x="5456238" y="6950587"/>
                </a:lnTo>
                <a:lnTo>
                  <a:pt x="0" y="6950587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41" y="2532949"/>
            <a:ext cx="43090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731839" y="2057160"/>
            <a:ext cx="5341034" cy="424150"/>
          </a:xfrm>
        </p:spPr>
        <p:txBody>
          <a:bodyPr tIns="36000" rIns="90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4123237"/>
            <a:ext cx="2397344" cy="306613"/>
          </a:xfrm>
          <a:solidFill>
            <a:schemeClr val="bg1">
              <a:lumMod val="85000"/>
              <a:alpha val="92000"/>
            </a:schemeClr>
          </a:solidFill>
        </p:spPr>
        <p:txBody>
          <a:bodyPr wrap="none" tIns="36000" bIns="3600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8830369" y="-88986"/>
            <a:ext cx="3406703" cy="6993230"/>
          </a:xfrm>
          <a:custGeom>
            <a:avLst/>
            <a:gdLst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5456238 w 5456238"/>
              <a:gd name="connsiteY2" fmla="*/ 14160500 h 14160500"/>
              <a:gd name="connsiteX3" fmla="*/ 0 w 5456238"/>
              <a:gd name="connsiteY3" fmla="*/ 14160500 h 14160500"/>
              <a:gd name="connsiteX0-1" fmla="*/ 0 w 5456238"/>
              <a:gd name="connsiteY0-2" fmla="*/ 14160500 h 14160500"/>
              <a:gd name="connsiteX1-3" fmla="*/ 0 w 5456238"/>
              <a:gd name="connsiteY1-4" fmla="*/ 0 h 14160500"/>
              <a:gd name="connsiteX2-5" fmla="*/ 2080048 w 5456238"/>
              <a:gd name="connsiteY2-6" fmla="*/ 5393142 h 14160500"/>
              <a:gd name="connsiteX3-7" fmla="*/ 5456238 w 5456238"/>
              <a:gd name="connsiteY3-8" fmla="*/ 14160500 h 14160500"/>
              <a:gd name="connsiteX4" fmla="*/ 0 w 5456238"/>
              <a:gd name="connsiteY4" fmla="*/ 14160500 h 14160500"/>
              <a:gd name="connsiteX0-9" fmla="*/ 0 w 5456238"/>
              <a:gd name="connsiteY0-10" fmla="*/ 14160500 h 14160500"/>
              <a:gd name="connsiteX1-11" fmla="*/ 0 w 5456238"/>
              <a:gd name="connsiteY1-12" fmla="*/ 0 h 14160500"/>
              <a:gd name="connsiteX2-13" fmla="*/ 2766438 w 5456238"/>
              <a:gd name="connsiteY2-14" fmla="*/ 7041122 h 14160500"/>
              <a:gd name="connsiteX3-15" fmla="*/ 5456238 w 5456238"/>
              <a:gd name="connsiteY3-16" fmla="*/ 14160500 h 14160500"/>
              <a:gd name="connsiteX4-17" fmla="*/ 0 w 5456238"/>
              <a:gd name="connsiteY4-18" fmla="*/ 14160500 h 14160500"/>
              <a:gd name="connsiteX0-19" fmla="*/ 0 w 5456238"/>
              <a:gd name="connsiteY0-20" fmla="*/ 14160500 h 14160500"/>
              <a:gd name="connsiteX1-21" fmla="*/ 0 w 5456238"/>
              <a:gd name="connsiteY1-22" fmla="*/ 0 h 14160500"/>
              <a:gd name="connsiteX2-23" fmla="*/ 2800758 w 5456238"/>
              <a:gd name="connsiteY2-24" fmla="*/ 7144121 h 14160500"/>
              <a:gd name="connsiteX3-25" fmla="*/ 5456238 w 5456238"/>
              <a:gd name="connsiteY3-26" fmla="*/ 14160500 h 14160500"/>
              <a:gd name="connsiteX4-27" fmla="*/ 0 w 5456238"/>
              <a:gd name="connsiteY4-28" fmla="*/ 14160500 h 14160500"/>
              <a:gd name="connsiteX0-29" fmla="*/ 0 w 5456238"/>
              <a:gd name="connsiteY0-30" fmla="*/ 7122252 h 7122252"/>
              <a:gd name="connsiteX1-31" fmla="*/ 0 w 5456238"/>
              <a:gd name="connsiteY1-32" fmla="*/ 0 h 7122252"/>
              <a:gd name="connsiteX2-33" fmla="*/ 2800758 w 5456238"/>
              <a:gd name="connsiteY2-34" fmla="*/ 105873 h 7122252"/>
              <a:gd name="connsiteX3-35" fmla="*/ 5456238 w 5456238"/>
              <a:gd name="connsiteY3-36" fmla="*/ 7122252 h 7122252"/>
              <a:gd name="connsiteX4-37" fmla="*/ 0 w 5456238"/>
              <a:gd name="connsiteY4-38" fmla="*/ 7122252 h 7122252"/>
              <a:gd name="connsiteX0-39" fmla="*/ 0 w 5456238"/>
              <a:gd name="connsiteY0-40" fmla="*/ 7122252 h 7122252"/>
              <a:gd name="connsiteX1-41" fmla="*/ 0 w 5456238"/>
              <a:gd name="connsiteY1-42" fmla="*/ 0 h 7122252"/>
              <a:gd name="connsiteX2-43" fmla="*/ 2835077 w 5456238"/>
              <a:gd name="connsiteY2-44" fmla="*/ 174539 h 7122252"/>
              <a:gd name="connsiteX3-45" fmla="*/ 5456238 w 5456238"/>
              <a:gd name="connsiteY3-46" fmla="*/ 7122252 h 7122252"/>
              <a:gd name="connsiteX4-47" fmla="*/ 0 w 5456238"/>
              <a:gd name="connsiteY4-48" fmla="*/ 7122252 h 7122252"/>
              <a:gd name="connsiteX0-49" fmla="*/ 0 w 5456238"/>
              <a:gd name="connsiteY0-50" fmla="*/ 7053586 h 7053586"/>
              <a:gd name="connsiteX1-51" fmla="*/ 34320 w 5456238"/>
              <a:gd name="connsiteY1-52" fmla="*/ 0 h 7053586"/>
              <a:gd name="connsiteX2-53" fmla="*/ 2835077 w 5456238"/>
              <a:gd name="connsiteY2-54" fmla="*/ 105873 h 7053586"/>
              <a:gd name="connsiteX3-55" fmla="*/ 5456238 w 5456238"/>
              <a:gd name="connsiteY3-56" fmla="*/ 7053586 h 7053586"/>
              <a:gd name="connsiteX4-57" fmla="*/ 0 w 5456238"/>
              <a:gd name="connsiteY4-58" fmla="*/ 7053586 h 7053586"/>
              <a:gd name="connsiteX0-59" fmla="*/ 68638 w 5524876"/>
              <a:gd name="connsiteY0-60" fmla="*/ 7019253 h 7019253"/>
              <a:gd name="connsiteX1-61" fmla="*/ 0 w 5524876"/>
              <a:gd name="connsiteY1-62" fmla="*/ 0 h 7019253"/>
              <a:gd name="connsiteX2-63" fmla="*/ 2903715 w 5524876"/>
              <a:gd name="connsiteY2-64" fmla="*/ 71540 h 7019253"/>
              <a:gd name="connsiteX3-65" fmla="*/ 5524876 w 5524876"/>
              <a:gd name="connsiteY3-66" fmla="*/ 7019253 h 7019253"/>
              <a:gd name="connsiteX4-67" fmla="*/ 68638 w 5524876"/>
              <a:gd name="connsiteY4-68" fmla="*/ 7019253 h 7019253"/>
              <a:gd name="connsiteX0-69" fmla="*/ 0 w 5456238"/>
              <a:gd name="connsiteY0-70" fmla="*/ 6950587 h 6950587"/>
              <a:gd name="connsiteX1-71" fmla="*/ 34320 w 5456238"/>
              <a:gd name="connsiteY1-72" fmla="*/ 0 h 6950587"/>
              <a:gd name="connsiteX2-73" fmla="*/ 2835077 w 5456238"/>
              <a:gd name="connsiteY2-74" fmla="*/ 2874 h 6950587"/>
              <a:gd name="connsiteX3-75" fmla="*/ 5456238 w 5456238"/>
              <a:gd name="connsiteY3-76" fmla="*/ 6950587 h 6950587"/>
              <a:gd name="connsiteX4-77" fmla="*/ 0 w 5456238"/>
              <a:gd name="connsiteY4-78" fmla="*/ 6950587 h 6950587"/>
              <a:gd name="connsiteX0-79" fmla="*/ 2048480 w 5421918"/>
              <a:gd name="connsiteY0-80" fmla="*/ 6975987 h 6975987"/>
              <a:gd name="connsiteX1-81" fmla="*/ 0 w 5421918"/>
              <a:gd name="connsiteY1-82" fmla="*/ 0 h 6975987"/>
              <a:gd name="connsiteX2-83" fmla="*/ 2800757 w 5421918"/>
              <a:gd name="connsiteY2-84" fmla="*/ 2874 h 6975987"/>
              <a:gd name="connsiteX3-85" fmla="*/ 5421918 w 5421918"/>
              <a:gd name="connsiteY3-86" fmla="*/ 6950587 h 6975987"/>
              <a:gd name="connsiteX4-87" fmla="*/ 2048480 w 5421918"/>
              <a:gd name="connsiteY4-88" fmla="*/ 6975987 h 6975987"/>
              <a:gd name="connsiteX0-89" fmla="*/ 92680 w 3466118"/>
              <a:gd name="connsiteY0-90" fmla="*/ 7026787 h 7026787"/>
              <a:gd name="connsiteX1-91" fmla="*/ 0 w 3466118"/>
              <a:gd name="connsiteY1-92" fmla="*/ 0 h 7026787"/>
              <a:gd name="connsiteX2-93" fmla="*/ 844957 w 3466118"/>
              <a:gd name="connsiteY2-94" fmla="*/ 53674 h 7026787"/>
              <a:gd name="connsiteX3-95" fmla="*/ 3466118 w 3466118"/>
              <a:gd name="connsiteY3-96" fmla="*/ 7001387 h 7026787"/>
              <a:gd name="connsiteX4-97" fmla="*/ 92680 w 3466118"/>
              <a:gd name="connsiteY4-98" fmla="*/ 7026787 h 7026787"/>
              <a:gd name="connsiteX0-99" fmla="*/ 67280 w 3440718"/>
              <a:gd name="connsiteY0-100" fmla="*/ 6973113 h 6973113"/>
              <a:gd name="connsiteX1-101" fmla="*/ 0 w 3440718"/>
              <a:gd name="connsiteY1-102" fmla="*/ 47926 h 6973113"/>
              <a:gd name="connsiteX2-103" fmla="*/ 819557 w 3440718"/>
              <a:gd name="connsiteY2-104" fmla="*/ 0 h 6973113"/>
              <a:gd name="connsiteX3-105" fmla="*/ 3440718 w 3440718"/>
              <a:gd name="connsiteY3-106" fmla="*/ 6947713 h 6973113"/>
              <a:gd name="connsiteX4-107" fmla="*/ 67280 w 3440718"/>
              <a:gd name="connsiteY4-108" fmla="*/ 6973113 h 6973113"/>
              <a:gd name="connsiteX0-109" fmla="*/ 759956 w 4133394"/>
              <a:gd name="connsiteY0-110" fmla="*/ 7146810 h 7146810"/>
              <a:gd name="connsiteX1-111" fmla="*/ 0 w 4133394"/>
              <a:gd name="connsiteY1-112" fmla="*/ 0 h 7146810"/>
              <a:gd name="connsiteX2-113" fmla="*/ 692676 w 4133394"/>
              <a:gd name="connsiteY2-114" fmla="*/ 221623 h 7146810"/>
              <a:gd name="connsiteX3-115" fmla="*/ 1512233 w 4133394"/>
              <a:gd name="connsiteY3-116" fmla="*/ 173697 h 7146810"/>
              <a:gd name="connsiteX4-117" fmla="*/ 4133394 w 4133394"/>
              <a:gd name="connsiteY4-118" fmla="*/ 7121410 h 7146810"/>
              <a:gd name="connsiteX5" fmla="*/ 759956 w 4133394"/>
              <a:gd name="connsiteY5" fmla="*/ 7146810 h 7146810"/>
              <a:gd name="connsiteX0-119" fmla="*/ 307545 w 3680983"/>
              <a:gd name="connsiteY0-120" fmla="*/ 6973113 h 6973113"/>
              <a:gd name="connsiteX1-121" fmla="*/ 240265 w 3680983"/>
              <a:gd name="connsiteY1-122" fmla="*/ 47926 h 6973113"/>
              <a:gd name="connsiteX2-123" fmla="*/ 1059822 w 3680983"/>
              <a:gd name="connsiteY2-124" fmla="*/ 0 h 6973113"/>
              <a:gd name="connsiteX3-125" fmla="*/ 3680983 w 3680983"/>
              <a:gd name="connsiteY3-126" fmla="*/ 6947713 h 6973113"/>
              <a:gd name="connsiteX4-127" fmla="*/ 307545 w 3680983"/>
              <a:gd name="connsiteY4-128" fmla="*/ 6973113 h 6973113"/>
              <a:gd name="connsiteX0-129" fmla="*/ 303537 w 3688314"/>
              <a:gd name="connsiteY0-130" fmla="*/ 6984454 h 6984454"/>
              <a:gd name="connsiteX1-131" fmla="*/ 247596 w 3688314"/>
              <a:gd name="connsiteY1-132" fmla="*/ 47926 h 6984454"/>
              <a:gd name="connsiteX2-133" fmla="*/ 1067153 w 3688314"/>
              <a:gd name="connsiteY2-134" fmla="*/ 0 h 6984454"/>
              <a:gd name="connsiteX3-135" fmla="*/ 3688314 w 3688314"/>
              <a:gd name="connsiteY3-136" fmla="*/ 6947713 h 6984454"/>
              <a:gd name="connsiteX4-137" fmla="*/ 303537 w 3688314"/>
              <a:gd name="connsiteY4-138" fmla="*/ 6984454 h 6984454"/>
              <a:gd name="connsiteX0-139" fmla="*/ 104578 w 3489355"/>
              <a:gd name="connsiteY0-140" fmla="*/ 6984454 h 6984454"/>
              <a:gd name="connsiteX1-141" fmla="*/ 48637 w 3489355"/>
              <a:gd name="connsiteY1-142" fmla="*/ 47926 h 6984454"/>
              <a:gd name="connsiteX2-143" fmla="*/ 868194 w 3489355"/>
              <a:gd name="connsiteY2-144" fmla="*/ 0 h 6984454"/>
              <a:gd name="connsiteX3-145" fmla="*/ 3489355 w 3489355"/>
              <a:gd name="connsiteY3-146" fmla="*/ 6947713 h 6984454"/>
              <a:gd name="connsiteX4-147" fmla="*/ 104578 w 3489355"/>
              <a:gd name="connsiteY4-148" fmla="*/ 6984454 h 6984454"/>
              <a:gd name="connsiteX0-149" fmla="*/ 55941 w 3440718"/>
              <a:gd name="connsiteY0-150" fmla="*/ 6984454 h 6984454"/>
              <a:gd name="connsiteX1-151" fmla="*/ 0 w 3440718"/>
              <a:gd name="connsiteY1-152" fmla="*/ 47926 h 6984454"/>
              <a:gd name="connsiteX2-153" fmla="*/ 819557 w 3440718"/>
              <a:gd name="connsiteY2-154" fmla="*/ 0 h 6984454"/>
              <a:gd name="connsiteX3-155" fmla="*/ 3440718 w 3440718"/>
              <a:gd name="connsiteY3-156" fmla="*/ 6947713 h 6984454"/>
              <a:gd name="connsiteX4-157" fmla="*/ 55941 w 3440718"/>
              <a:gd name="connsiteY4-158" fmla="*/ 6984454 h 6984454"/>
              <a:gd name="connsiteX0-159" fmla="*/ 55941 w 3440718"/>
              <a:gd name="connsiteY0-160" fmla="*/ 7004570 h 7004570"/>
              <a:gd name="connsiteX1-161" fmla="*/ 0 w 3440718"/>
              <a:gd name="connsiteY1-162" fmla="*/ 0 h 7004570"/>
              <a:gd name="connsiteX2-163" fmla="*/ 819557 w 3440718"/>
              <a:gd name="connsiteY2-164" fmla="*/ 20116 h 7004570"/>
              <a:gd name="connsiteX3-165" fmla="*/ 3440718 w 3440718"/>
              <a:gd name="connsiteY3-166" fmla="*/ 6967829 h 7004570"/>
              <a:gd name="connsiteX4-167" fmla="*/ 55941 w 3440718"/>
              <a:gd name="connsiteY4-168" fmla="*/ 7004570 h 7004570"/>
              <a:gd name="connsiteX0-169" fmla="*/ 21925 w 3406702"/>
              <a:gd name="connsiteY0-170" fmla="*/ 6984454 h 6984454"/>
              <a:gd name="connsiteX1-171" fmla="*/ 0 w 3406702"/>
              <a:gd name="connsiteY1-172" fmla="*/ 36585 h 6984454"/>
              <a:gd name="connsiteX2-173" fmla="*/ 785541 w 3406702"/>
              <a:gd name="connsiteY2-174" fmla="*/ 0 h 6984454"/>
              <a:gd name="connsiteX3-175" fmla="*/ 3406702 w 3406702"/>
              <a:gd name="connsiteY3-176" fmla="*/ 6947713 h 6984454"/>
              <a:gd name="connsiteX4-177" fmla="*/ 21925 w 3406702"/>
              <a:gd name="connsiteY4-178" fmla="*/ 6984454 h 6984454"/>
              <a:gd name="connsiteX0-179" fmla="*/ 21925 w 3406702"/>
              <a:gd name="connsiteY0-180" fmla="*/ 7004570 h 7004570"/>
              <a:gd name="connsiteX1-181" fmla="*/ 0 w 3406702"/>
              <a:gd name="connsiteY1-182" fmla="*/ 0 h 7004570"/>
              <a:gd name="connsiteX2-183" fmla="*/ 785541 w 3406702"/>
              <a:gd name="connsiteY2-184" fmla="*/ 20116 h 7004570"/>
              <a:gd name="connsiteX3-185" fmla="*/ 3406702 w 3406702"/>
              <a:gd name="connsiteY3-186" fmla="*/ 6967829 h 7004570"/>
              <a:gd name="connsiteX4-187" fmla="*/ 21925 w 3406702"/>
              <a:gd name="connsiteY4-188" fmla="*/ 7004570 h 7004570"/>
              <a:gd name="connsiteX0-189" fmla="*/ 21925 w 3406702"/>
              <a:gd name="connsiteY0-190" fmla="*/ 6993230 h 6993230"/>
              <a:gd name="connsiteX1-191" fmla="*/ 0 w 3406702"/>
              <a:gd name="connsiteY1-192" fmla="*/ 0 h 6993230"/>
              <a:gd name="connsiteX2-193" fmla="*/ 785541 w 3406702"/>
              <a:gd name="connsiteY2-194" fmla="*/ 8776 h 6993230"/>
              <a:gd name="connsiteX3-195" fmla="*/ 3406702 w 3406702"/>
              <a:gd name="connsiteY3-196" fmla="*/ 6956489 h 6993230"/>
              <a:gd name="connsiteX4-197" fmla="*/ 21925 w 3406702"/>
              <a:gd name="connsiteY4-198" fmla="*/ 6993230 h 69932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406702" h="6993230">
                <a:moveTo>
                  <a:pt x="21925" y="6993230"/>
                </a:moveTo>
                <a:cubicBezTo>
                  <a:pt x="14617" y="4677274"/>
                  <a:pt x="7308" y="2315956"/>
                  <a:pt x="0" y="0"/>
                </a:cubicBezTo>
                <a:lnTo>
                  <a:pt x="785541" y="8776"/>
                </a:lnTo>
                <a:lnTo>
                  <a:pt x="3406702" y="6956489"/>
                </a:lnTo>
                <a:lnTo>
                  <a:pt x="21925" y="699323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1009222" y="709339"/>
            <a:ext cx="1198801" cy="3112446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 dirty="0"/>
              <a:t> </a:t>
            </a:r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 hasCustomPrompt="1"/>
          </p:nvPr>
        </p:nvSpPr>
        <p:spPr>
          <a:xfrm>
            <a:off x="595255" y="268585"/>
            <a:ext cx="3355200" cy="1184400"/>
          </a:xfrm>
          <a:blipFill>
            <a:blip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cherm zonder foto - grijze ondertitel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41" y="2532949"/>
            <a:ext cx="4309065" cy="335852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tx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41" y="3592301"/>
            <a:ext cx="4137025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057160"/>
            <a:ext cx="5395561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13" name="Vrije vorm 12"/>
          <p:cNvSpPr/>
          <p:nvPr userDrawn="1"/>
        </p:nvSpPr>
        <p:spPr>
          <a:xfrm>
            <a:off x="11869296" y="698404"/>
            <a:ext cx="322704" cy="828480"/>
          </a:xfrm>
          <a:custGeom>
            <a:avLst/>
            <a:gdLst>
              <a:gd name="connsiteX0" fmla="*/ 0 w 1960775"/>
              <a:gd name="connsiteY0" fmla="*/ 0 h 5033913"/>
              <a:gd name="connsiteX1" fmla="*/ 0 w 1960775"/>
              <a:gd name="connsiteY1" fmla="*/ 0 h 5033913"/>
              <a:gd name="connsiteX2" fmla="*/ 1960775 w 1960775"/>
              <a:gd name="connsiteY2" fmla="*/ 0 h 5033913"/>
              <a:gd name="connsiteX3" fmla="*/ 1960775 w 1960775"/>
              <a:gd name="connsiteY3" fmla="*/ 5033913 h 5033913"/>
              <a:gd name="connsiteX4" fmla="*/ 0 w 1960775"/>
              <a:gd name="connsiteY4" fmla="*/ 0 h 503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775" h="5033913">
                <a:moveTo>
                  <a:pt x="0" y="0"/>
                </a:moveTo>
                <a:lnTo>
                  <a:pt x="0" y="0"/>
                </a:lnTo>
                <a:lnTo>
                  <a:pt x="1960775" y="0"/>
                </a:lnTo>
                <a:lnTo>
                  <a:pt x="1960775" y="5033913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cherm zonder foto - zwarte ondertitel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41" y="2532949"/>
            <a:ext cx="4309065" cy="335852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057160"/>
            <a:ext cx="5395561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41" y="3592301"/>
            <a:ext cx="4137025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10" name="Vrije vorm 9"/>
          <p:cNvSpPr/>
          <p:nvPr userDrawn="1"/>
        </p:nvSpPr>
        <p:spPr>
          <a:xfrm>
            <a:off x="11869296" y="698404"/>
            <a:ext cx="322704" cy="828480"/>
          </a:xfrm>
          <a:custGeom>
            <a:avLst/>
            <a:gdLst>
              <a:gd name="connsiteX0" fmla="*/ 0 w 1960775"/>
              <a:gd name="connsiteY0" fmla="*/ 0 h 5033913"/>
              <a:gd name="connsiteX1" fmla="*/ 0 w 1960775"/>
              <a:gd name="connsiteY1" fmla="*/ 0 h 5033913"/>
              <a:gd name="connsiteX2" fmla="*/ 1960775 w 1960775"/>
              <a:gd name="connsiteY2" fmla="*/ 0 h 5033913"/>
              <a:gd name="connsiteX3" fmla="*/ 1960775 w 1960775"/>
              <a:gd name="connsiteY3" fmla="*/ 5033913 h 5033913"/>
              <a:gd name="connsiteX4" fmla="*/ 0 w 1960775"/>
              <a:gd name="connsiteY4" fmla="*/ 0 h 503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775" h="5033913">
                <a:moveTo>
                  <a:pt x="0" y="0"/>
                </a:moveTo>
                <a:lnTo>
                  <a:pt x="0" y="0"/>
                </a:lnTo>
                <a:lnTo>
                  <a:pt x="1960775" y="0"/>
                </a:lnTo>
                <a:lnTo>
                  <a:pt x="1960775" y="5033913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zonder foto - grijze ondertitel - groot logo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41" y="3664307"/>
            <a:ext cx="4309065" cy="335852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tx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41" y="4723660"/>
            <a:ext cx="4137025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3188519"/>
            <a:ext cx="5395561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14" name="Vrije vorm 13"/>
          <p:cNvSpPr/>
          <p:nvPr userDrawn="1"/>
        </p:nvSpPr>
        <p:spPr>
          <a:xfrm>
            <a:off x="10992511" y="709339"/>
            <a:ext cx="1199456" cy="3112700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0" name="Tijdelijke aanduiding voor tekst 16"/>
          <p:cNvSpPr>
            <a:spLocks noGrp="1"/>
          </p:cNvSpPr>
          <p:nvPr>
            <p:ph type="body" sz="quarter" idx="14" hasCustomPrompt="1"/>
          </p:nvPr>
        </p:nvSpPr>
        <p:spPr>
          <a:xfrm>
            <a:off x="595255" y="268585"/>
            <a:ext cx="3355200" cy="1184400"/>
          </a:xfrm>
          <a:blipFill>
            <a:blip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zonder foto - zwarte ondertitel - groot logo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41" y="3664307"/>
            <a:ext cx="4309065" cy="335852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41" y="4723660"/>
            <a:ext cx="4137025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3188519"/>
            <a:ext cx="5395561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11" name="Vrije vorm 10"/>
          <p:cNvSpPr/>
          <p:nvPr userDrawn="1"/>
        </p:nvSpPr>
        <p:spPr>
          <a:xfrm>
            <a:off x="10992511" y="709339"/>
            <a:ext cx="1199456" cy="3112700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0" name="Tijdelijke aanduiding voor tekst 16"/>
          <p:cNvSpPr>
            <a:spLocks noGrp="1"/>
          </p:cNvSpPr>
          <p:nvPr>
            <p:ph type="body" sz="quarter" idx="14" hasCustomPrompt="1"/>
          </p:nvPr>
        </p:nvSpPr>
        <p:spPr>
          <a:xfrm>
            <a:off x="595255" y="268585"/>
            <a:ext cx="3355200" cy="1184400"/>
          </a:xfrm>
          <a:blipFill>
            <a:blip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cherm - grijze ondertitel -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 hasCustomPrompt="1"/>
          </p:nvPr>
        </p:nvSpPr>
        <p:spPr>
          <a:xfrm>
            <a:off x="-4293" y="4"/>
            <a:ext cx="12196293" cy="5984875"/>
          </a:xfrm>
        </p:spPr>
        <p:txBody>
          <a:bodyPr lIns="2880000" tIns="756000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2951387"/>
            <a:ext cx="1678665" cy="335852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tx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2475598"/>
            <a:ext cx="3723309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 err="1"/>
              <a:t>HoofdStuk</a:t>
            </a:r>
            <a:r>
              <a:rPr lang="nl-NL" dirty="0"/>
              <a:t> Titel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cherm - zwarte ondertitel -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 hasCustomPrompt="1"/>
          </p:nvPr>
        </p:nvSpPr>
        <p:spPr>
          <a:xfrm>
            <a:off x="-4292" y="4"/>
            <a:ext cx="12196295" cy="5984875"/>
          </a:xfrm>
        </p:spPr>
        <p:txBody>
          <a:bodyPr lIns="2880000" tIns="756000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2951387"/>
            <a:ext cx="1678665" cy="335852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2475598"/>
            <a:ext cx="3723309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 err="1"/>
              <a:t>HoofdStuk</a:t>
            </a:r>
            <a:r>
              <a:rPr lang="nl-NL" dirty="0"/>
              <a:t> Titel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34796" y="1990140"/>
            <a:ext cx="9387747" cy="34671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-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34796" y="1990140"/>
            <a:ext cx="10719005" cy="3467100"/>
          </a:xfrm>
        </p:spPr>
        <p:txBody>
          <a:bodyPr numCol="2" spcCol="126000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, tekst en éé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34794" y="1990144"/>
            <a:ext cx="6232171" cy="3364843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4" hasCustomPrompt="1"/>
          </p:nvPr>
        </p:nvSpPr>
        <p:spPr>
          <a:xfrm>
            <a:off x="7404850" y="683763"/>
            <a:ext cx="4126753" cy="4671220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GB"/>
          </a:p>
        </p:txBody>
      </p:sp>
      <p:sp>
        <p:nvSpPr>
          <p:cNvPr id="13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zonder foto - grijze ondertitel - groot logo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41" y="3664307"/>
            <a:ext cx="4309065" cy="335852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tx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41" y="4723660"/>
            <a:ext cx="4137025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3188519"/>
            <a:ext cx="5395561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14" name="Vrije vorm 13"/>
          <p:cNvSpPr/>
          <p:nvPr userDrawn="1"/>
        </p:nvSpPr>
        <p:spPr>
          <a:xfrm>
            <a:off x="10992511" y="709339"/>
            <a:ext cx="1199456" cy="3112700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0" name="Tijdelijke aanduiding voor tekst 16"/>
          <p:cNvSpPr>
            <a:spLocks noGrp="1"/>
          </p:cNvSpPr>
          <p:nvPr>
            <p:ph type="body" sz="quarter" idx="14" hasCustomPrompt="1"/>
          </p:nvPr>
        </p:nvSpPr>
        <p:spPr>
          <a:xfrm>
            <a:off x="595255" y="268585"/>
            <a:ext cx="3355200" cy="1184400"/>
          </a:xfrm>
          <a:blipFill>
            <a:blip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, tekst en 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34794" y="1990144"/>
            <a:ext cx="6232171" cy="3364843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4" hasCustomPrompt="1"/>
          </p:nvPr>
        </p:nvSpPr>
        <p:spPr>
          <a:xfrm>
            <a:off x="7404850" y="683767"/>
            <a:ext cx="4177553" cy="2241177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GB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5" hasCustomPrompt="1"/>
          </p:nvPr>
        </p:nvSpPr>
        <p:spPr>
          <a:xfrm>
            <a:off x="7404849" y="3113810"/>
            <a:ext cx="4177553" cy="2241177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GB"/>
          </a:p>
        </p:txBody>
      </p:sp>
      <p:sp>
        <p:nvSpPr>
          <p:cNvPr id="14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- drieho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34796" y="1990140"/>
            <a:ext cx="7975805" cy="34671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0634792" y="2198072"/>
            <a:ext cx="1560357" cy="4051154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 dirty="0"/>
              <a:t> </a:t>
            </a:r>
          </a:p>
        </p:txBody>
      </p:sp>
      <p:sp>
        <p:nvSpPr>
          <p:cNvPr id="16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achtergro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 hasCustomPrompt="1"/>
          </p:nvPr>
        </p:nvSpPr>
        <p:spPr>
          <a:xfrm>
            <a:off x="-4292" y="4"/>
            <a:ext cx="12196295" cy="5984875"/>
          </a:xfrm>
        </p:spPr>
        <p:txBody>
          <a:bodyPr lIns="2880000" tIns="1475999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34798" y="1990140"/>
            <a:ext cx="3552825" cy="3467100"/>
          </a:xfrm>
        </p:spPr>
        <p:txBody>
          <a:bodyPr/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0634792" y="2198072"/>
            <a:ext cx="1560357" cy="4051154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 dirty="0"/>
              <a:t> </a:t>
            </a:r>
          </a:p>
        </p:txBody>
      </p:sp>
      <p:sp>
        <p:nvSpPr>
          <p:cNvPr id="16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34795" y="1990144"/>
            <a:ext cx="4371920" cy="3364843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5" name="Tijdelijke aanduiding voor grafiek 4"/>
          <p:cNvSpPr>
            <a:spLocks noGrp="1"/>
          </p:cNvSpPr>
          <p:nvPr>
            <p:ph type="chart" sz="quarter" idx="14" hasCustomPrompt="1"/>
          </p:nvPr>
        </p:nvSpPr>
        <p:spPr>
          <a:xfrm>
            <a:off x="5636301" y="1990729"/>
            <a:ext cx="5717499" cy="3363913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/>
              <a:t>Klik op het pictogram als u een grafiek wilt toevoegen</a:t>
            </a:r>
            <a:endParaRPr lang="en-GB"/>
          </a:p>
        </p:txBody>
      </p:sp>
      <p:sp>
        <p:nvSpPr>
          <p:cNvPr id="13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sz="quarter" idx="15" hasCustomPrompt="1"/>
          </p:nvPr>
        </p:nvSpPr>
        <p:spPr>
          <a:xfrm>
            <a:off x="731842" y="1843089"/>
            <a:ext cx="8412161" cy="3688282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/>
              <a:t>Klik op het pictogram als u een tabel wilt toevoegen</a:t>
            </a:r>
            <a:endParaRPr lang="en-GB"/>
          </a:p>
        </p:txBody>
      </p:sp>
      <p:sp>
        <p:nvSpPr>
          <p:cNvPr id="10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 - 3 topics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1357306" y="2169434"/>
            <a:ext cx="2933159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145" indent="0" algn="ctr">
              <a:buNone/>
              <a:defRPr>
                <a:solidFill>
                  <a:schemeClr val="accent1"/>
                </a:solidFill>
              </a:defRPr>
            </a:lvl2pPr>
            <a:lvl3pPr marL="17145" indent="0" algn="ctr">
              <a:buNone/>
              <a:defRPr>
                <a:solidFill>
                  <a:schemeClr val="accent1"/>
                </a:solidFill>
              </a:defRPr>
            </a:lvl3pPr>
            <a:lvl4pPr marL="17145" indent="0" algn="ctr">
              <a:buNone/>
              <a:defRPr>
                <a:solidFill>
                  <a:schemeClr val="accent1"/>
                </a:solidFill>
              </a:defRPr>
            </a:lvl4pPr>
            <a:lvl5pPr marL="17145" indent="0" algn="ctr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4647351" y="2169434"/>
            <a:ext cx="2933159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145" indent="0" algn="ctr">
              <a:buNone/>
              <a:defRPr>
                <a:solidFill>
                  <a:schemeClr val="accent1"/>
                </a:solidFill>
              </a:defRPr>
            </a:lvl2pPr>
            <a:lvl3pPr marL="17145" indent="0" algn="ctr">
              <a:buNone/>
              <a:defRPr>
                <a:solidFill>
                  <a:schemeClr val="accent1"/>
                </a:solidFill>
              </a:defRPr>
            </a:lvl3pPr>
            <a:lvl4pPr marL="17145" indent="0" algn="ctr">
              <a:buNone/>
              <a:defRPr>
                <a:solidFill>
                  <a:schemeClr val="accent1"/>
                </a:solidFill>
              </a:defRPr>
            </a:lvl4pPr>
            <a:lvl5pPr marL="17145" indent="0" algn="ctr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7937398" y="2169434"/>
            <a:ext cx="2933159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145" indent="0" algn="ctr">
              <a:buNone/>
              <a:defRPr>
                <a:solidFill>
                  <a:schemeClr val="accent1"/>
                </a:solidFill>
              </a:defRPr>
            </a:lvl2pPr>
            <a:lvl3pPr marL="17145" indent="0" algn="ctr">
              <a:buNone/>
              <a:defRPr>
                <a:solidFill>
                  <a:schemeClr val="accent1"/>
                </a:solidFill>
              </a:defRPr>
            </a:lvl3pPr>
            <a:lvl4pPr marL="17145" indent="0" algn="ctr">
              <a:buNone/>
              <a:defRPr>
                <a:solidFill>
                  <a:schemeClr val="accent1"/>
                </a:solidFill>
              </a:defRPr>
            </a:lvl4pPr>
            <a:lvl5pPr marL="17145" indent="0" algn="ctr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 - 3 topics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1357306" y="2169434"/>
            <a:ext cx="2933159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4647351" y="2169434"/>
            <a:ext cx="2933159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7937398" y="2169434"/>
            <a:ext cx="2933159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06797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ronde topics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1357304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4647351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7937396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ronde topics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1357304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4647351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7937396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019911" y="2527529"/>
            <a:ext cx="4152183" cy="1767316"/>
          </a:xfrm>
          <a:prstGeom prst="wedgeRectCallout">
            <a:avLst>
              <a:gd name="adj1" fmla="val -33309"/>
              <a:gd name="adj2" fmla="val 66900"/>
            </a:avLst>
          </a:prstGeom>
          <a:solidFill>
            <a:schemeClr val="accent1"/>
          </a:solidFill>
          <a:ln>
            <a:noFill/>
          </a:ln>
        </p:spPr>
        <p:txBody>
          <a:bodyPr wrap="square" lIns="360000" tIns="360000" rIns="324000" bIns="360000" anchor="ctr">
            <a:sp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  <a:lvl2pPr algn="l">
              <a:defRPr sz="1800">
                <a:solidFill>
                  <a:schemeClr val="bg1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zonder foto - zwarte ondertitel - groot logo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41" y="3664307"/>
            <a:ext cx="4309065" cy="335852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41" y="4723660"/>
            <a:ext cx="4137025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3188519"/>
            <a:ext cx="5395561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11" name="Vrije vorm 10"/>
          <p:cNvSpPr/>
          <p:nvPr userDrawn="1"/>
        </p:nvSpPr>
        <p:spPr>
          <a:xfrm>
            <a:off x="10992511" y="709339"/>
            <a:ext cx="1199456" cy="3112700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0" name="Tijdelijke aanduiding voor tekst 16"/>
          <p:cNvSpPr>
            <a:spLocks noGrp="1"/>
          </p:cNvSpPr>
          <p:nvPr>
            <p:ph type="body" sz="quarter" idx="14" hasCustomPrompt="1"/>
          </p:nvPr>
        </p:nvSpPr>
        <p:spPr>
          <a:xfrm>
            <a:off x="595255" y="268585"/>
            <a:ext cx="3355200" cy="1184400"/>
          </a:xfrm>
          <a:blipFill>
            <a:blip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019911" y="2527529"/>
            <a:ext cx="4152183" cy="1767316"/>
          </a:xfrm>
          <a:prstGeom prst="wedgeRectCallout">
            <a:avLst>
              <a:gd name="adj1" fmla="val -33309"/>
              <a:gd name="adj2" fmla="val 66900"/>
            </a:avLst>
          </a:prstGeom>
          <a:noFill/>
          <a:ln w="44450">
            <a:solidFill>
              <a:schemeClr val="accent2"/>
            </a:solidFill>
            <a:miter lim="800000"/>
          </a:ln>
        </p:spPr>
        <p:txBody>
          <a:bodyPr wrap="square" lIns="360000" tIns="360000" rIns="324000" bIns="360000" anchor="ctr">
            <a:spAutoFit/>
          </a:bodyPr>
          <a:lstStyle>
            <a:lvl1pPr algn="l">
              <a:defRPr sz="2000">
                <a:solidFill>
                  <a:srgbClr val="0033A0"/>
                </a:solidFill>
              </a:defRPr>
            </a:lvl1pPr>
            <a:lvl2pPr algn="l">
              <a:defRPr sz="1800">
                <a:solidFill>
                  <a:srgbClr val="0033A0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oranje lijn -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6" name="Vrije vorm 5"/>
          <p:cNvSpPr/>
          <p:nvPr userDrawn="1"/>
        </p:nvSpPr>
        <p:spPr>
          <a:xfrm>
            <a:off x="3647731" y="1798366"/>
            <a:ext cx="291903" cy="2808312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-1" fmla="*/ 177800 w 189210"/>
              <a:gd name="connsiteY0-2" fmla="*/ 0 h 1771650"/>
              <a:gd name="connsiteX1-3" fmla="*/ 177800 w 189210"/>
              <a:gd name="connsiteY1-4" fmla="*/ 454025 h 1771650"/>
              <a:gd name="connsiteX2-5" fmla="*/ 0 w 189210"/>
              <a:gd name="connsiteY2-6" fmla="*/ 454025 h 1771650"/>
              <a:gd name="connsiteX3-7" fmla="*/ 189210 w 189210"/>
              <a:gd name="connsiteY3-8" fmla="*/ 898525 h 1771650"/>
              <a:gd name="connsiteX4-9" fmla="*/ 184150 w 189210"/>
              <a:gd name="connsiteY4-10" fmla="*/ 1771650 h 1771650"/>
              <a:gd name="connsiteX0-11" fmla="*/ 177800 w 191740"/>
              <a:gd name="connsiteY0-12" fmla="*/ 0 h 1771650"/>
              <a:gd name="connsiteX1-13" fmla="*/ 177800 w 191740"/>
              <a:gd name="connsiteY1-14" fmla="*/ 454025 h 1771650"/>
              <a:gd name="connsiteX2-15" fmla="*/ 0 w 191740"/>
              <a:gd name="connsiteY2-16" fmla="*/ 454025 h 1771650"/>
              <a:gd name="connsiteX3-17" fmla="*/ 191740 w 191740"/>
              <a:gd name="connsiteY3-18" fmla="*/ 802382 h 1771650"/>
              <a:gd name="connsiteX4-19" fmla="*/ 184150 w 191740"/>
              <a:gd name="connsiteY4-20" fmla="*/ 1771650 h 1771650"/>
              <a:gd name="connsiteX0-21" fmla="*/ 177800 w 186680"/>
              <a:gd name="connsiteY0-22" fmla="*/ 0 h 1771650"/>
              <a:gd name="connsiteX1-23" fmla="*/ 177800 w 186680"/>
              <a:gd name="connsiteY1-24" fmla="*/ 454025 h 1771650"/>
              <a:gd name="connsiteX2-25" fmla="*/ 0 w 186680"/>
              <a:gd name="connsiteY2-26" fmla="*/ 454025 h 1771650"/>
              <a:gd name="connsiteX3-27" fmla="*/ 186680 w 186680"/>
              <a:gd name="connsiteY3-28" fmla="*/ 802382 h 1771650"/>
              <a:gd name="connsiteX4-29" fmla="*/ 184150 w 186680"/>
              <a:gd name="connsiteY4-30" fmla="*/ 1771650 h 1771650"/>
              <a:gd name="connsiteX0-31" fmla="*/ 177800 w 184150"/>
              <a:gd name="connsiteY0-32" fmla="*/ 0 h 1771650"/>
              <a:gd name="connsiteX1-33" fmla="*/ 177800 w 184150"/>
              <a:gd name="connsiteY1-34" fmla="*/ 454025 h 1771650"/>
              <a:gd name="connsiteX2-35" fmla="*/ 0 w 184150"/>
              <a:gd name="connsiteY2-36" fmla="*/ 454025 h 1771650"/>
              <a:gd name="connsiteX3-37" fmla="*/ 184150 w 184150"/>
              <a:gd name="connsiteY3-38" fmla="*/ 804912 h 1771650"/>
              <a:gd name="connsiteX4-39" fmla="*/ 184150 w 184150"/>
              <a:gd name="connsiteY4-40" fmla="*/ 1771650 h 1771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4150" h="1771650">
                <a:moveTo>
                  <a:pt x="177800" y="0"/>
                </a:moveTo>
                <a:lnTo>
                  <a:pt x="177800" y="454025"/>
                </a:lnTo>
                <a:lnTo>
                  <a:pt x="0" y="454025"/>
                </a:lnTo>
                <a:lnTo>
                  <a:pt x="184150" y="804912"/>
                </a:lnTo>
                <a:lnTo>
                  <a:pt x="184150" y="177165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/>
              <a:t>  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4375151" y="1865038"/>
            <a:ext cx="4446588" cy="2670175"/>
          </a:xfrm>
        </p:spPr>
        <p:txBody>
          <a:bodyPr anchor="ctr"/>
          <a:lstStyle>
            <a:lvl1pPr algn="just">
              <a:defRPr cap="all" baseline="0"/>
            </a:lvl1pPr>
          </a:lstStyle>
          <a:p>
            <a:pPr lvl="0"/>
            <a:r>
              <a:rPr lang="nl-NL" dirty="0"/>
              <a:t>“Klik om de tekststijl van het model te bewerken”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blauwe lijn -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3631832" y="1460308"/>
            <a:ext cx="5657897" cy="2670175"/>
          </a:xfrm>
        </p:spPr>
        <p:txBody>
          <a:bodyPr anchor="b"/>
          <a:lstStyle>
            <a:lvl1pPr algn="just">
              <a:defRPr cap="all" baseline="0"/>
            </a:lvl1pPr>
          </a:lstStyle>
          <a:p>
            <a:pPr lvl="0"/>
            <a:r>
              <a:rPr lang="nl-NL"/>
              <a:t>“Klik </a:t>
            </a:r>
            <a:r>
              <a:rPr lang="nl-NL" dirty="0"/>
              <a:t>om de tekststijl van het model </a:t>
            </a:r>
            <a:r>
              <a:rPr lang="nl-NL"/>
              <a:t>te bewerken”</a:t>
            </a:r>
            <a:endParaRPr lang="nl-NL" dirty="0"/>
          </a:p>
        </p:txBody>
      </p:sp>
      <p:sp>
        <p:nvSpPr>
          <p:cNvPr id="10" name="Vrije vorm 9"/>
          <p:cNvSpPr/>
          <p:nvPr/>
        </p:nvSpPr>
        <p:spPr>
          <a:xfrm>
            <a:off x="3691791" y="4419184"/>
            <a:ext cx="5567957" cy="193637"/>
          </a:xfrm>
          <a:custGeom>
            <a:avLst/>
            <a:gdLst>
              <a:gd name="connsiteX0" fmla="*/ 0 w 4905487"/>
              <a:gd name="connsiteY0" fmla="*/ 0 h 193637"/>
              <a:gd name="connsiteX1" fmla="*/ 419548 w 4905487"/>
              <a:gd name="connsiteY1" fmla="*/ 0 h 193637"/>
              <a:gd name="connsiteX2" fmla="*/ 419548 w 4905487"/>
              <a:gd name="connsiteY2" fmla="*/ 193637 h 193637"/>
              <a:gd name="connsiteX3" fmla="*/ 910814 w 4905487"/>
              <a:gd name="connsiteY3" fmla="*/ 3585 h 193637"/>
              <a:gd name="connsiteX4" fmla="*/ 4905487 w 4905487"/>
              <a:gd name="connsiteY4" fmla="*/ 3585 h 19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5487" h="193637">
                <a:moveTo>
                  <a:pt x="0" y="0"/>
                </a:moveTo>
                <a:lnTo>
                  <a:pt x="419548" y="0"/>
                </a:lnTo>
                <a:lnTo>
                  <a:pt x="419548" y="193637"/>
                </a:lnTo>
                <a:lnTo>
                  <a:pt x="910814" y="3585"/>
                </a:lnTo>
                <a:lnTo>
                  <a:pt x="4905487" y="3585"/>
                </a:lnTo>
              </a:path>
            </a:pathLst>
          </a:cu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34" name="Tijdelijke aanduiding voor tekst 33"/>
          <p:cNvSpPr>
            <a:spLocks noGrp="1"/>
          </p:cNvSpPr>
          <p:nvPr>
            <p:ph type="body" sz="quarter" idx="13" hasCustomPrompt="1"/>
          </p:nvPr>
        </p:nvSpPr>
        <p:spPr>
          <a:xfrm>
            <a:off x="1184797" y="475669"/>
            <a:ext cx="4226655" cy="5070692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9000" b="1" i="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05383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164171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3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622959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4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081747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0540535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6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999323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7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11458111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1426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7305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631839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090627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49415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3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100820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4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146699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5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871426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917305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7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9631839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8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0090627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9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0549415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0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1100820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1146699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2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8714519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3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173307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4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9632095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5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10090883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10549671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1008459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8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1467247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24435" y="2005130"/>
            <a:ext cx="6690767" cy="34671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68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05383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164171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622959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2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081747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0540535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4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999323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11458111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1426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7305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631839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9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090627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0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49415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100820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146699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3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871426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917305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9631839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6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0090627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7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0549415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8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1100820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9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1146699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0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8714519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173307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9632095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3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10090883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10549671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1008459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6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1467247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13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o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Vrije vorm 3"/>
          <p:cNvSpPr/>
          <p:nvPr userDrawn="1"/>
        </p:nvSpPr>
        <p:spPr>
          <a:xfrm>
            <a:off x="4978033" y="1362521"/>
            <a:ext cx="229923" cy="3777307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-1" fmla="*/ 177800 w 189210"/>
              <a:gd name="connsiteY0-2" fmla="*/ 0 h 1771650"/>
              <a:gd name="connsiteX1-3" fmla="*/ 177800 w 189210"/>
              <a:gd name="connsiteY1-4" fmla="*/ 454025 h 1771650"/>
              <a:gd name="connsiteX2-5" fmla="*/ 0 w 189210"/>
              <a:gd name="connsiteY2-6" fmla="*/ 454025 h 1771650"/>
              <a:gd name="connsiteX3-7" fmla="*/ 189210 w 189210"/>
              <a:gd name="connsiteY3-8" fmla="*/ 898525 h 1771650"/>
              <a:gd name="connsiteX4-9" fmla="*/ 184150 w 189210"/>
              <a:gd name="connsiteY4-10" fmla="*/ 1771650 h 1771650"/>
              <a:gd name="connsiteX0-11" fmla="*/ 177800 w 191740"/>
              <a:gd name="connsiteY0-12" fmla="*/ 0 h 1771650"/>
              <a:gd name="connsiteX1-13" fmla="*/ 177800 w 191740"/>
              <a:gd name="connsiteY1-14" fmla="*/ 454025 h 1771650"/>
              <a:gd name="connsiteX2-15" fmla="*/ 0 w 191740"/>
              <a:gd name="connsiteY2-16" fmla="*/ 454025 h 1771650"/>
              <a:gd name="connsiteX3-17" fmla="*/ 191740 w 191740"/>
              <a:gd name="connsiteY3-18" fmla="*/ 802382 h 1771650"/>
              <a:gd name="connsiteX4-19" fmla="*/ 184150 w 191740"/>
              <a:gd name="connsiteY4-20" fmla="*/ 1771650 h 1771650"/>
              <a:gd name="connsiteX0-21" fmla="*/ 177800 w 186680"/>
              <a:gd name="connsiteY0-22" fmla="*/ 0 h 1771650"/>
              <a:gd name="connsiteX1-23" fmla="*/ 177800 w 186680"/>
              <a:gd name="connsiteY1-24" fmla="*/ 454025 h 1771650"/>
              <a:gd name="connsiteX2-25" fmla="*/ 0 w 186680"/>
              <a:gd name="connsiteY2-26" fmla="*/ 454025 h 1771650"/>
              <a:gd name="connsiteX3-27" fmla="*/ 186680 w 186680"/>
              <a:gd name="connsiteY3-28" fmla="*/ 802382 h 1771650"/>
              <a:gd name="connsiteX4-29" fmla="*/ 184150 w 186680"/>
              <a:gd name="connsiteY4-30" fmla="*/ 1771650 h 1771650"/>
              <a:gd name="connsiteX0-31" fmla="*/ 177800 w 184150"/>
              <a:gd name="connsiteY0-32" fmla="*/ 0 h 1771650"/>
              <a:gd name="connsiteX1-33" fmla="*/ 177800 w 184150"/>
              <a:gd name="connsiteY1-34" fmla="*/ 454025 h 1771650"/>
              <a:gd name="connsiteX2-35" fmla="*/ 0 w 184150"/>
              <a:gd name="connsiteY2-36" fmla="*/ 454025 h 1771650"/>
              <a:gd name="connsiteX3-37" fmla="*/ 184150 w 184150"/>
              <a:gd name="connsiteY3-38" fmla="*/ 804912 h 1771650"/>
              <a:gd name="connsiteX4-39" fmla="*/ 184150 w 184150"/>
              <a:gd name="connsiteY4-40" fmla="*/ 1771650 h 1771650"/>
              <a:gd name="connsiteX0-41" fmla="*/ 205601 w 211951"/>
              <a:gd name="connsiteY0-42" fmla="*/ 0 h 1771650"/>
              <a:gd name="connsiteX1-43" fmla="*/ 205601 w 211951"/>
              <a:gd name="connsiteY1-44" fmla="*/ 454025 h 1771650"/>
              <a:gd name="connsiteX2-45" fmla="*/ 0 w 211951"/>
              <a:gd name="connsiteY2-46" fmla="*/ 106521 h 1771650"/>
              <a:gd name="connsiteX3-47" fmla="*/ 211951 w 211951"/>
              <a:gd name="connsiteY3-48" fmla="*/ 804912 h 1771650"/>
              <a:gd name="connsiteX4-49" fmla="*/ 211951 w 211951"/>
              <a:gd name="connsiteY4-50" fmla="*/ 1771650 h 1771650"/>
              <a:gd name="connsiteX0-51" fmla="*/ 205601 w 211951"/>
              <a:gd name="connsiteY0-52" fmla="*/ 0 h 1771650"/>
              <a:gd name="connsiteX1-53" fmla="*/ 202125 w 211951"/>
              <a:gd name="connsiteY1-54" fmla="*/ 120420 h 1771650"/>
              <a:gd name="connsiteX2-55" fmla="*/ 0 w 211951"/>
              <a:gd name="connsiteY2-56" fmla="*/ 106521 h 1771650"/>
              <a:gd name="connsiteX3-57" fmla="*/ 211951 w 211951"/>
              <a:gd name="connsiteY3-58" fmla="*/ 804912 h 1771650"/>
              <a:gd name="connsiteX4-59" fmla="*/ 211951 w 211951"/>
              <a:gd name="connsiteY4-60" fmla="*/ 1771650 h 1771650"/>
              <a:gd name="connsiteX0-61" fmla="*/ 205601 w 216025"/>
              <a:gd name="connsiteY0-62" fmla="*/ 0 h 1771650"/>
              <a:gd name="connsiteX1-63" fmla="*/ 216025 w 216025"/>
              <a:gd name="connsiteY1-64" fmla="*/ 113470 h 1771650"/>
              <a:gd name="connsiteX2-65" fmla="*/ 0 w 216025"/>
              <a:gd name="connsiteY2-66" fmla="*/ 106521 h 1771650"/>
              <a:gd name="connsiteX3-67" fmla="*/ 211951 w 216025"/>
              <a:gd name="connsiteY3-68" fmla="*/ 804912 h 1771650"/>
              <a:gd name="connsiteX4-69" fmla="*/ 211951 w 216025"/>
              <a:gd name="connsiteY4-70" fmla="*/ 1771650 h 1771650"/>
              <a:gd name="connsiteX0-71" fmla="*/ 205601 w 211951"/>
              <a:gd name="connsiteY0-72" fmla="*/ 0 h 1771650"/>
              <a:gd name="connsiteX1-73" fmla="*/ 202125 w 211951"/>
              <a:gd name="connsiteY1-74" fmla="*/ 116945 h 1771650"/>
              <a:gd name="connsiteX2-75" fmla="*/ 0 w 211951"/>
              <a:gd name="connsiteY2-76" fmla="*/ 106521 h 1771650"/>
              <a:gd name="connsiteX3-77" fmla="*/ 211951 w 211951"/>
              <a:gd name="connsiteY3-78" fmla="*/ 804912 h 1771650"/>
              <a:gd name="connsiteX4-79" fmla="*/ 211951 w 211951"/>
              <a:gd name="connsiteY4-80" fmla="*/ 1771650 h 1771650"/>
              <a:gd name="connsiteX0-81" fmla="*/ 205601 w 211951"/>
              <a:gd name="connsiteY0-82" fmla="*/ 0 h 1771650"/>
              <a:gd name="connsiteX1-83" fmla="*/ 209075 w 211951"/>
              <a:gd name="connsiteY1-84" fmla="*/ 120420 h 1771650"/>
              <a:gd name="connsiteX2-85" fmla="*/ 0 w 211951"/>
              <a:gd name="connsiteY2-86" fmla="*/ 106521 h 1771650"/>
              <a:gd name="connsiteX3-87" fmla="*/ 211951 w 211951"/>
              <a:gd name="connsiteY3-88" fmla="*/ 804912 h 1771650"/>
              <a:gd name="connsiteX4-89" fmla="*/ 211951 w 211951"/>
              <a:gd name="connsiteY4-90" fmla="*/ 1771650 h 1771650"/>
              <a:gd name="connsiteX0-91" fmla="*/ 195176 w 201526"/>
              <a:gd name="connsiteY0-92" fmla="*/ 0 h 1771650"/>
              <a:gd name="connsiteX1-93" fmla="*/ 198650 w 201526"/>
              <a:gd name="connsiteY1-94" fmla="*/ 120420 h 1771650"/>
              <a:gd name="connsiteX2-95" fmla="*/ 0 w 201526"/>
              <a:gd name="connsiteY2-96" fmla="*/ 116947 h 1771650"/>
              <a:gd name="connsiteX3-97" fmla="*/ 201526 w 201526"/>
              <a:gd name="connsiteY3-98" fmla="*/ 804912 h 1771650"/>
              <a:gd name="connsiteX4-99" fmla="*/ 201526 w 201526"/>
              <a:gd name="connsiteY4-100" fmla="*/ 1771650 h 1771650"/>
              <a:gd name="connsiteX0-101" fmla="*/ 195176 w 201526"/>
              <a:gd name="connsiteY0-102" fmla="*/ 0 h 1771650"/>
              <a:gd name="connsiteX1-103" fmla="*/ 198650 w 201526"/>
              <a:gd name="connsiteY1-104" fmla="*/ 120420 h 1771650"/>
              <a:gd name="connsiteX2-105" fmla="*/ 0 w 201526"/>
              <a:gd name="connsiteY2-106" fmla="*/ 106521 h 1771650"/>
              <a:gd name="connsiteX3-107" fmla="*/ 201526 w 201526"/>
              <a:gd name="connsiteY3-108" fmla="*/ 804912 h 1771650"/>
              <a:gd name="connsiteX4-109" fmla="*/ 201526 w 201526"/>
              <a:gd name="connsiteY4-110" fmla="*/ 1771650 h 1771650"/>
              <a:gd name="connsiteX0-111" fmla="*/ 191701 w 198051"/>
              <a:gd name="connsiteY0-112" fmla="*/ 0 h 1771650"/>
              <a:gd name="connsiteX1-113" fmla="*/ 195175 w 198051"/>
              <a:gd name="connsiteY1-114" fmla="*/ 120420 h 1771650"/>
              <a:gd name="connsiteX2-115" fmla="*/ 0 w 198051"/>
              <a:gd name="connsiteY2-116" fmla="*/ 116947 h 1771650"/>
              <a:gd name="connsiteX3-117" fmla="*/ 198051 w 198051"/>
              <a:gd name="connsiteY3-118" fmla="*/ 804912 h 1771650"/>
              <a:gd name="connsiteX4-119" fmla="*/ 198051 w 198051"/>
              <a:gd name="connsiteY4-120" fmla="*/ 1771650 h 1771650"/>
              <a:gd name="connsiteX0-121" fmla="*/ 191701 w 198051"/>
              <a:gd name="connsiteY0-122" fmla="*/ 0 h 1771650"/>
              <a:gd name="connsiteX1-123" fmla="*/ 190902 w 198051"/>
              <a:gd name="connsiteY1-124" fmla="*/ 122556 h 1771650"/>
              <a:gd name="connsiteX2-125" fmla="*/ 0 w 198051"/>
              <a:gd name="connsiteY2-126" fmla="*/ 116947 h 1771650"/>
              <a:gd name="connsiteX3-127" fmla="*/ 198051 w 198051"/>
              <a:gd name="connsiteY3-128" fmla="*/ 804912 h 1771650"/>
              <a:gd name="connsiteX4-129" fmla="*/ 198051 w 198051"/>
              <a:gd name="connsiteY4-130" fmla="*/ 1771650 h 1771650"/>
              <a:gd name="connsiteX0-131" fmla="*/ 155380 w 161730"/>
              <a:gd name="connsiteY0-132" fmla="*/ 0 h 1771650"/>
              <a:gd name="connsiteX1-133" fmla="*/ 154581 w 161730"/>
              <a:gd name="connsiteY1-134" fmla="*/ 122556 h 1771650"/>
              <a:gd name="connsiteX2-135" fmla="*/ 0 w 161730"/>
              <a:gd name="connsiteY2-136" fmla="*/ 116947 h 1771650"/>
              <a:gd name="connsiteX3-137" fmla="*/ 161730 w 161730"/>
              <a:gd name="connsiteY3-138" fmla="*/ 804912 h 1771650"/>
              <a:gd name="connsiteX4-139" fmla="*/ 161730 w 161730"/>
              <a:gd name="connsiteY4-140" fmla="*/ 1771650 h 1771650"/>
              <a:gd name="connsiteX0-141" fmla="*/ 140425 w 146775"/>
              <a:gd name="connsiteY0-142" fmla="*/ 0 h 1771650"/>
              <a:gd name="connsiteX1-143" fmla="*/ 139626 w 146775"/>
              <a:gd name="connsiteY1-144" fmla="*/ 122556 h 1771650"/>
              <a:gd name="connsiteX2-145" fmla="*/ 0 w 146775"/>
              <a:gd name="connsiteY2-146" fmla="*/ 116947 h 1771650"/>
              <a:gd name="connsiteX3-147" fmla="*/ 146775 w 146775"/>
              <a:gd name="connsiteY3-148" fmla="*/ 804912 h 1771650"/>
              <a:gd name="connsiteX4-149" fmla="*/ 146775 w 146775"/>
              <a:gd name="connsiteY4-150" fmla="*/ 1771650 h 1771650"/>
              <a:gd name="connsiteX0-151" fmla="*/ 138289 w 144639"/>
              <a:gd name="connsiteY0-152" fmla="*/ 0 h 1771650"/>
              <a:gd name="connsiteX1-153" fmla="*/ 137490 w 144639"/>
              <a:gd name="connsiteY1-154" fmla="*/ 122556 h 1771650"/>
              <a:gd name="connsiteX2-155" fmla="*/ 0 w 144639"/>
              <a:gd name="connsiteY2-156" fmla="*/ 121220 h 1771650"/>
              <a:gd name="connsiteX3-157" fmla="*/ 144639 w 144639"/>
              <a:gd name="connsiteY3-158" fmla="*/ 804912 h 1771650"/>
              <a:gd name="connsiteX4-159" fmla="*/ 144639 w 144639"/>
              <a:gd name="connsiteY4-160" fmla="*/ 1771650 h 1771650"/>
              <a:gd name="connsiteX0-161" fmla="*/ 138289 w 144639"/>
              <a:gd name="connsiteY0-162" fmla="*/ 0 h 1771650"/>
              <a:gd name="connsiteX1-163" fmla="*/ 137490 w 144639"/>
              <a:gd name="connsiteY1-164" fmla="*/ 122556 h 1771650"/>
              <a:gd name="connsiteX2-165" fmla="*/ 0 w 144639"/>
              <a:gd name="connsiteY2-166" fmla="*/ 121220 h 1771650"/>
              <a:gd name="connsiteX3-167" fmla="*/ 140366 w 144639"/>
              <a:gd name="connsiteY3-168" fmla="*/ 339153 h 1771650"/>
              <a:gd name="connsiteX4-169" fmla="*/ 144639 w 144639"/>
              <a:gd name="connsiteY4-170" fmla="*/ 1771650 h 1771650"/>
              <a:gd name="connsiteX0-171" fmla="*/ 138289 w 147034"/>
              <a:gd name="connsiteY0-172" fmla="*/ 0 h 1771650"/>
              <a:gd name="connsiteX1-173" fmla="*/ 137490 w 147034"/>
              <a:gd name="connsiteY1-174" fmla="*/ 122556 h 1771650"/>
              <a:gd name="connsiteX2-175" fmla="*/ 0 w 147034"/>
              <a:gd name="connsiteY2-176" fmla="*/ 121220 h 1771650"/>
              <a:gd name="connsiteX3-177" fmla="*/ 146776 w 147034"/>
              <a:gd name="connsiteY3-178" fmla="*/ 364791 h 1771650"/>
              <a:gd name="connsiteX4-179" fmla="*/ 144639 w 147034"/>
              <a:gd name="connsiteY4-180" fmla="*/ 1771650 h 1771650"/>
              <a:gd name="connsiteX0-181" fmla="*/ 138289 w 144639"/>
              <a:gd name="connsiteY0-182" fmla="*/ 0 h 1771650"/>
              <a:gd name="connsiteX1-183" fmla="*/ 137490 w 144639"/>
              <a:gd name="connsiteY1-184" fmla="*/ 122556 h 1771650"/>
              <a:gd name="connsiteX2-185" fmla="*/ 0 w 144639"/>
              <a:gd name="connsiteY2-186" fmla="*/ 121220 h 1771650"/>
              <a:gd name="connsiteX3-187" fmla="*/ 140366 w 144639"/>
              <a:gd name="connsiteY3-188" fmla="*/ 362655 h 1771650"/>
              <a:gd name="connsiteX4-189" fmla="*/ 144639 w 144639"/>
              <a:gd name="connsiteY4-190" fmla="*/ 1771650 h 1771650"/>
              <a:gd name="connsiteX0-191" fmla="*/ 138289 w 145050"/>
              <a:gd name="connsiteY0-192" fmla="*/ 0 h 1771650"/>
              <a:gd name="connsiteX1-193" fmla="*/ 137490 w 145050"/>
              <a:gd name="connsiteY1-194" fmla="*/ 122556 h 1771650"/>
              <a:gd name="connsiteX2-195" fmla="*/ 0 w 145050"/>
              <a:gd name="connsiteY2-196" fmla="*/ 121220 h 1771650"/>
              <a:gd name="connsiteX3-197" fmla="*/ 144640 w 145050"/>
              <a:gd name="connsiteY3-198" fmla="*/ 360518 h 1771650"/>
              <a:gd name="connsiteX4-199" fmla="*/ 144639 w 145050"/>
              <a:gd name="connsiteY4-200" fmla="*/ 1771650 h 1771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5050" h="1771650">
                <a:moveTo>
                  <a:pt x="138289" y="0"/>
                </a:moveTo>
                <a:cubicBezTo>
                  <a:pt x="138023" y="40852"/>
                  <a:pt x="137756" y="81704"/>
                  <a:pt x="137490" y="122556"/>
                </a:cubicBezTo>
                <a:lnTo>
                  <a:pt x="0" y="121220"/>
                </a:lnTo>
                <a:lnTo>
                  <a:pt x="144640" y="360518"/>
                </a:lnTo>
                <a:cubicBezTo>
                  <a:pt x="146064" y="838017"/>
                  <a:pt x="143215" y="1294151"/>
                  <a:pt x="144639" y="177165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/>
              <a:t>  </a:t>
            </a:r>
          </a:p>
        </p:txBody>
      </p:sp>
      <p:sp>
        <p:nvSpPr>
          <p:cNvPr id="5" name="Tijdelijke aanduiding voor tekst 33"/>
          <p:cNvSpPr>
            <a:spLocks noGrp="1"/>
          </p:cNvSpPr>
          <p:nvPr>
            <p:ph type="body" sz="quarter" idx="13" hasCustomPrompt="1"/>
          </p:nvPr>
        </p:nvSpPr>
        <p:spPr>
          <a:xfrm>
            <a:off x="1725108" y="1434321"/>
            <a:ext cx="3373365" cy="5070692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9000" b="1" i="0" cap="all" baseline="0">
                <a:solidFill>
                  <a:srgbClr val="0033A0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5709054" y="1672724"/>
            <a:ext cx="5644748" cy="34671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, ondertitel en tekst met patro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1108515"/>
            <a:ext cx="3034018" cy="784249"/>
          </a:xfrm>
          <a:solidFill>
            <a:schemeClr val="accent2"/>
          </a:solidFill>
        </p:spPr>
        <p:txBody>
          <a:bodyPr tIns="36000" bIns="0"/>
          <a:lstStyle>
            <a:lvl1pPr>
              <a:defRPr sz="5400" strike="noStrike" baseline="0"/>
            </a:lvl1pPr>
          </a:lstStyle>
          <a:p>
            <a:r>
              <a:rPr lang="nl-NL" dirty="0"/>
              <a:t>DANK U</a:t>
            </a:r>
          </a:p>
        </p:txBody>
      </p:sp>
      <p:sp>
        <p:nvSpPr>
          <p:cNvPr id="2" name="Rechthoek 1"/>
          <p:cNvSpPr/>
          <p:nvPr userDrawn="1"/>
        </p:nvSpPr>
        <p:spPr>
          <a:xfrm>
            <a:off x="0" y="4893426"/>
            <a:ext cx="12192000" cy="1971207"/>
          </a:xfrm>
          <a:prstGeom prst="rect">
            <a:avLst/>
          </a:prstGeom>
          <a:solidFill>
            <a:schemeClr val="bg1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1600" dirty="0" err="1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0" name="Vrije vorm 39"/>
          <p:cNvSpPr/>
          <p:nvPr userDrawn="1"/>
        </p:nvSpPr>
        <p:spPr>
          <a:xfrm>
            <a:off x="9546040" y="4"/>
            <a:ext cx="264596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7" y="5370705"/>
            <a:ext cx="3189619" cy="11243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 hasCustomPrompt="1"/>
          </p:nvPr>
        </p:nvSpPr>
        <p:spPr>
          <a:xfrm>
            <a:off x="2" y="0"/>
            <a:ext cx="12200916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 rot="10800000">
            <a:off x="6771758" y="-46294"/>
            <a:ext cx="5456239" cy="6950587"/>
          </a:xfrm>
          <a:custGeom>
            <a:avLst/>
            <a:gdLst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5456238 w 5456238"/>
              <a:gd name="connsiteY2" fmla="*/ 14160500 h 14160500"/>
              <a:gd name="connsiteX3" fmla="*/ 0 w 5456238"/>
              <a:gd name="connsiteY3" fmla="*/ 14160500 h 14160500"/>
              <a:gd name="connsiteX0-1" fmla="*/ 0 w 5456238"/>
              <a:gd name="connsiteY0-2" fmla="*/ 14160500 h 14160500"/>
              <a:gd name="connsiteX1-3" fmla="*/ 0 w 5456238"/>
              <a:gd name="connsiteY1-4" fmla="*/ 0 h 14160500"/>
              <a:gd name="connsiteX2-5" fmla="*/ 2080048 w 5456238"/>
              <a:gd name="connsiteY2-6" fmla="*/ 5393142 h 14160500"/>
              <a:gd name="connsiteX3-7" fmla="*/ 5456238 w 5456238"/>
              <a:gd name="connsiteY3-8" fmla="*/ 14160500 h 14160500"/>
              <a:gd name="connsiteX4" fmla="*/ 0 w 5456238"/>
              <a:gd name="connsiteY4" fmla="*/ 14160500 h 14160500"/>
              <a:gd name="connsiteX0-9" fmla="*/ 0 w 5456238"/>
              <a:gd name="connsiteY0-10" fmla="*/ 14160500 h 14160500"/>
              <a:gd name="connsiteX1-11" fmla="*/ 0 w 5456238"/>
              <a:gd name="connsiteY1-12" fmla="*/ 0 h 14160500"/>
              <a:gd name="connsiteX2-13" fmla="*/ 2766438 w 5456238"/>
              <a:gd name="connsiteY2-14" fmla="*/ 7041122 h 14160500"/>
              <a:gd name="connsiteX3-15" fmla="*/ 5456238 w 5456238"/>
              <a:gd name="connsiteY3-16" fmla="*/ 14160500 h 14160500"/>
              <a:gd name="connsiteX4-17" fmla="*/ 0 w 5456238"/>
              <a:gd name="connsiteY4-18" fmla="*/ 14160500 h 14160500"/>
              <a:gd name="connsiteX0-19" fmla="*/ 0 w 5456238"/>
              <a:gd name="connsiteY0-20" fmla="*/ 14160500 h 14160500"/>
              <a:gd name="connsiteX1-21" fmla="*/ 0 w 5456238"/>
              <a:gd name="connsiteY1-22" fmla="*/ 0 h 14160500"/>
              <a:gd name="connsiteX2-23" fmla="*/ 2800758 w 5456238"/>
              <a:gd name="connsiteY2-24" fmla="*/ 7144121 h 14160500"/>
              <a:gd name="connsiteX3-25" fmla="*/ 5456238 w 5456238"/>
              <a:gd name="connsiteY3-26" fmla="*/ 14160500 h 14160500"/>
              <a:gd name="connsiteX4-27" fmla="*/ 0 w 5456238"/>
              <a:gd name="connsiteY4-28" fmla="*/ 14160500 h 14160500"/>
              <a:gd name="connsiteX0-29" fmla="*/ 0 w 5456238"/>
              <a:gd name="connsiteY0-30" fmla="*/ 7122252 h 7122252"/>
              <a:gd name="connsiteX1-31" fmla="*/ 0 w 5456238"/>
              <a:gd name="connsiteY1-32" fmla="*/ 0 h 7122252"/>
              <a:gd name="connsiteX2-33" fmla="*/ 2800758 w 5456238"/>
              <a:gd name="connsiteY2-34" fmla="*/ 105873 h 7122252"/>
              <a:gd name="connsiteX3-35" fmla="*/ 5456238 w 5456238"/>
              <a:gd name="connsiteY3-36" fmla="*/ 7122252 h 7122252"/>
              <a:gd name="connsiteX4-37" fmla="*/ 0 w 5456238"/>
              <a:gd name="connsiteY4-38" fmla="*/ 7122252 h 7122252"/>
              <a:gd name="connsiteX0-39" fmla="*/ 0 w 5456238"/>
              <a:gd name="connsiteY0-40" fmla="*/ 7122252 h 7122252"/>
              <a:gd name="connsiteX1-41" fmla="*/ 0 w 5456238"/>
              <a:gd name="connsiteY1-42" fmla="*/ 0 h 7122252"/>
              <a:gd name="connsiteX2-43" fmla="*/ 2835077 w 5456238"/>
              <a:gd name="connsiteY2-44" fmla="*/ 174539 h 7122252"/>
              <a:gd name="connsiteX3-45" fmla="*/ 5456238 w 5456238"/>
              <a:gd name="connsiteY3-46" fmla="*/ 7122252 h 7122252"/>
              <a:gd name="connsiteX4-47" fmla="*/ 0 w 5456238"/>
              <a:gd name="connsiteY4-48" fmla="*/ 7122252 h 7122252"/>
              <a:gd name="connsiteX0-49" fmla="*/ 0 w 5456238"/>
              <a:gd name="connsiteY0-50" fmla="*/ 7053586 h 7053586"/>
              <a:gd name="connsiteX1-51" fmla="*/ 34320 w 5456238"/>
              <a:gd name="connsiteY1-52" fmla="*/ 0 h 7053586"/>
              <a:gd name="connsiteX2-53" fmla="*/ 2835077 w 5456238"/>
              <a:gd name="connsiteY2-54" fmla="*/ 105873 h 7053586"/>
              <a:gd name="connsiteX3-55" fmla="*/ 5456238 w 5456238"/>
              <a:gd name="connsiteY3-56" fmla="*/ 7053586 h 7053586"/>
              <a:gd name="connsiteX4-57" fmla="*/ 0 w 5456238"/>
              <a:gd name="connsiteY4-58" fmla="*/ 7053586 h 7053586"/>
              <a:gd name="connsiteX0-59" fmla="*/ 68638 w 5524876"/>
              <a:gd name="connsiteY0-60" fmla="*/ 7019253 h 7019253"/>
              <a:gd name="connsiteX1-61" fmla="*/ 0 w 5524876"/>
              <a:gd name="connsiteY1-62" fmla="*/ 0 h 7019253"/>
              <a:gd name="connsiteX2-63" fmla="*/ 2903715 w 5524876"/>
              <a:gd name="connsiteY2-64" fmla="*/ 71540 h 7019253"/>
              <a:gd name="connsiteX3-65" fmla="*/ 5524876 w 5524876"/>
              <a:gd name="connsiteY3-66" fmla="*/ 7019253 h 7019253"/>
              <a:gd name="connsiteX4-67" fmla="*/ 68638 w 5524876"/>
              <a:gd name="connsiteY4-68" fmla="*/ 7019253 h 7019253"/>
              <a:gd name="connsiteX0-69" fmla="*/ 0 w 5456238"/>
              <a:gd name="connsiteY0-70" fmla="*/ 6950587 h 6950587"/>
              <a:gd name="connsiteX1-71" fmla="*/ 34320 w 5456238"/>
              <a:gd name="connsiteY1-72" fmla="*/ 0 h 6950587"/>
              <a:gd name="connsiteX2-73" fmla="*/ 2835077 w 5456238"/>
              <a:gd name="connsiteY2-74" fmla="*/ 2874 h 6950587"/>
              <a:gd name="connsiteX3-75" fmla="*/ 5456238 w 5456238"/>
              <a:gd name="connsiteY3-76" fmla="*/ 6950587 h 6950587"/>
              <a:gd name="connsiteX4-77" fmla="*/ 0 w 5456238"/>
              <a:gd name="connsiteY4-78" fmla="*/ 6950587 h 69505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5456238" h="6950587">
                <a:moveTo>
                  <a:pt x="0" y="6950587"/>
                </a:moveTo>
                <a:lnTo>
                  <a:pt x="34320" y="0"/>
                </a:lnTo>
                <a:lnTo>
                  <a:pt x="2835077" y="2874"/>
                </a:lnTo>
                <a:lnTo>
                  <a:pt x="5456238" y="6950587"/>
                </a:lnTo>
                <a:lnTo>
                  <a:pt x="0" y="6950587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41" y="2532949"/>
            <a:ext cx="43090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731839" y="2057160"/>
            <a:ext cx="5341034" cy="424150"/>
          </a:xfrm>
        </p:spPr>
        <p:txBody>
          <a:bodyPr tIns="36000" rIns="90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4123237"/>
            <a:ext cx="2397344" cy="306613"/>
          </a:xfrm>
          <a:solidFill>
            <a:schemeClr val="bg1">
              <a:lumMod val="85000"/>
              <a:alpha val="92000"/>
            </a:schemeClr>
          </a:solidFill>
        </p:spPr>
        <p:txBody>
          <a:bodyPr wrap="none" tIns="36000" bIns="3600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8830369" y="-88986"/>
            <a:ext cx="3406703" cy="6993230"/>
          </a:xfrm>
          <a:custGeom>
            <a:avLst/>
            <a:gdLst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5456238 w 5456238"/>
              <a:gd name="connsiteY2" fmla="*/ 14160500 h 14160500"/>
              <a:gd name="connsiteX3" fmla="*/ 0 w 5456238"/>
              <a:gd name="connsiteY3" fmla="*/ 14160500 h 14160500"/>
              <a:gd name="connsiteX0-1" fmla="*/ 0 w 5456238"/>
              <a:gd name="connsiteY0-2" fmla="*/ 14160500 h 14160500"/>
              <a:gd name="connsiteX1-3" fmla="*/ 0 w 5456238"/>
              <a:gd name="connsiteY1-4" fmla="*/ 0 h 14160500"/>
              <a:gd name="connsiteX2-5" fmla="*/ 2080048 w 5456238"/>
              <a:gd name="connsiteY2-6" fmla="*/ 5393142 h 14160500"/>
              <a:gd name="connsiteX3-7" fmla="*/ 5456238 w 5456238"/>
              <a:gd name="connsiteY3-8" fmla="*/ 14160500 h 14160500"/>
              <a:gd name="connsiteX4" fmla="*/ 0 w 5456238"/>
              <a:gd name="connsiteY4" fmla="*/ 14160500 h 14160500"/>
              <a:gd name="connsiteX0-9" fmla="*/ 0 w 5456238"/>
              <a:gd name="connsiteY0-10" fmla="*/ 14160500 h 14160500"/>
              <a:gd name="connsiteX1-11" fmla="*/ 0 w 5456238"/>
              <a:gd name="connsiteY1-12" fmla="*/ 0 h 14160500"/>
              <a:gd name="connsiteX2-13" fmla="*/ 2766438 w 5456238"/>
              <a:gd name="connsiteY2-14" fmla="*/ 7041122 h 14160500"/>
              <a:gd name="connsiteX3-15" fmla="*/ 5456238 w 5456238"/>
              <a:gd name="connsiteY3-16" fmla="*/ 14160500 h 14160500"/>
              <a:gd name="connsiteX4-17" fmla="*/ 0 w 5456238"/>
              <a:gd name="connsiteY4-18" fmla="*/ 14160500 h 14160500"/>
              <a:gd name="connsiteX0-19" fmla="*/ 0 w 5456238"/>
              <a:gd name="connsiteY0-20" fmla="*/ 14160500 h 14160500"/>
              <a:gd name="connsiteX1-21" fmla="*/ 0 w 5456238"/>
              <a:gd name="connsiteY1-22" fmla="*/ 0 h 14160500"/>
              <a:gd name="connsiteX2-23" fmla="*/ 2800758 w 5456238"/>
              <a:gd name="connsiteY2-24" fmla="*/ 7144121 h 14160500"/>
              <a:gd name="connsiteX3-25" fmla="*/ 5456238 w 5456238"/>
              <a:gd name="connsiteY3-26" fmla="*/ 14160500 h 14160500"/>
              <a:gd name="connsiteX4-27" fmla="*/ 0 w 5456238"/>
              <a:gd name="connsiteY4-28" fmla="*/ 14160500 h 14160500"/>
              <a:gd name="connsiteX0-29" fmla="*/ 0 w 5456238"/>
              <a:gd name="connsiteY0-30" fmla="*/ 7122252 h 7122252"/>
              <a:gd name="connsiteX1-31" fmla="*/ 0 w 5456238"/>
              <a:gd name="connsiteY1-32" fmla="*/ 0 h 7122252"/>
              <a:gd name="connsiteX2-33" fmla="*/ 2800758 w 5456238"/>
              <a:gd name="connsiteY2-34" fmla="*/ 105873 h 7122252"/>
              <a:gd name="connsiteX3-35" fmla="*/ 5456238 w 5456238"/>
              <a:gd name="connsiteY3-36" fmla="*/ 7122252 h 7122252"/>
              <a:gd name="connsiteX4-37" fmla="*/ 0 w 5456238"/>
              <a:gd name="connsiteY4-38" fmla="*/ 7122252 h 7122252"/>
              <a:gd name="connsiteX0-39" fmla="*/ 0 w 5456238"/>
              <a:gd name="connsiteY0-40" fmla="*/ 7122252 h 7122252"/>
              <a:gd name="connsiteX1-41" fmla="*/ 0 w 5456238"/>
              <a:gd name="connsiteY1-42" fmla="*/ 0 h 7122252"/>
              <a:gd name="connsiteX2-43" fmla="*/ 2835077 w 5456238"/>
              <a:gd name="connsiteY2-44" fmla="*/ 174539 h 7122252"/>
              <a:gd name="connsiteX3-45" fmla="*/ 5456238 w 5456238"/>
              <a:gd name="connsiteY3-46" fmla="*/ 7122252 h 7122252"/>
              <a:gd name="connsiteX4-47" fmla="*/ 0 w 5456238"/>
              <a:gd name="connsiteY4-48" fmla="*/ 7122252 h 7122252"/>
              <a:gd name="connsiteX0-49" fmla="*/ 0 w 5456238"/>
              <a:gd name="connsiteY0-50" fmla="*/ 7053586 h 7053586"/>
              <a:gd name="connsiteX1-51" fmla="*/ 34320 w 5456238"/>
              <a:gd name="connsiteY1-52" fmla="*/ 0 h 7053586"/>
              <a:gd name="connsiteX2-53" fmla="*/ 2835077 w 5456238"/>
              <a:gd name="connsiteY2-54" fmla="*/ 105873 h 7053586"/>
              <a:gd name="connsiteX3-55" fmla="*/ 5456238 w 5456238"/>
              <a:gd name="connsiteY3-56" fmla="*/ 7053586 h 7053586"/>
              <a:gd name="connsiteX4-57" fmla="*/ 0 w 5456238"/>
              <a:gd name="connsiteY4-58" fmla="*/ 7053586 h 7053586"/>
              <a:gd name="connsiteX0-59" fmla="*/ 68638 w 5524876"/>
              <a:gd name="connsiteY0-60" fmla="*/ 7019253 h 7019253"/>
              <a:gd name="connsiteX1-61" fmla="*/ 0 w 5524876"/>
              <a:gd name="connsiteY1-62" fmla="*/ 0 h 7019253"/>
              <a:gd name="connsiteX2-63" fmla="*/ 2903715 w 5524876"/>
              <a:gd name="connsiteY2-64" fmla="*/ 71540 h 7019253"/>
              <a:gd name="connsiteX3-65" fmla="*/ 5524876 w 5524876"/>
              <a:gd name="connsiteY3-66" fmla="*/ 7019253 h 7019253"/>
              <a:gd name="connsiteX4-67" fmla="*/ 68638 w 5524876"/>
              <a:gd name="connsiteY4-68" fmla="*/ 7019253 h 7019253"/>
              <a:gd name="connsiteX0-69" fmla="*/ 0 w 5456238"/>
              <a:gd name="connsiteY0-70" fmla="*/ 6950587 h 6950587"/>
              <a:gd name="connsiteX1-71" fmla="*/ 34320 w 5456238"/>
              <a:gd name="connsiteY1-72" fmla="*/ 0 h 6950587"/>
              <a:gd name="connsiteX2-73" fmla="*/ 2835077 w 5456238"/>
              <a:gd name="connsiteY2-74" fmla="*/ 2874 h 6950587"/>
              <a:gd name="connsiteX3-75" fmla="*/ 5456238 w 5456238"/>
              <a:gd name="connsiteY3-76" fmla="*/ 6950587 h 6950587"/>
              <a:gd name="connsiteX4-77" fmla="*/ 0 w 5456238"/>
              <a:gd name="connsiteY4-78" fmla="*/ 6950587 h 6950587"/>
              <a:gd name="connsiteX0-79" fmla="*/ 2048480 w 5421918"/>
              <a:gd name="connsiteY0-80" fmla="*/ 6975987 h 6975987"/>
              <a:gd name="connsiteX1-81" fmla="*/ 0 w 5421918"/>
              <a:gd name="connsiteY1-82" fmla="*/ 0 h 6975987"/>
              <a:gd name="connsiteX2-83" fmla="*/ 2800757 w 5421918"/>
              <a:gd name="connsiteY2-84" fmla="*/ 2874 h 6975987"/>
              <a:gd name="connsiteX3-85" fmla="*/ 5421918 w 5421918"/>
              <a:gd name="connsiteY3-86" fmla="*/ 6950587 h 6975987"/>
              <a:gd name="connsiteX4-87" fmla="*/ 2048480 w 5421918"/>
              <a:gd name="connsiteY4-88" fmla="*/ 6975987 h 6975987"/>
              <a:gd name="connsiteX0-89" fmla="*/ 92680 w 3466118"/>
              <a:gd name="connsiteY0-90" fmla="*/ 7026787 h 7026787"/>
              <a:gd name="connsiteX1-91" fmla="*/ 0 w 3466118"/>
              <a:gd name="connsiteY1-92" fmla="*/ 0 h 7026787"/>
              <a:gd name="connsiteX2-93" fmla="*/ 844957 w 3466118"/>
              <a:gd name="connsiteY2-94" fmla="*/ 53674 h 7026787"/>
              <a:gd name="connsiteX3-95" fmla="*/ 3466118 w 3466118"/>
              <a:gd name="connsiteY3-96" fmla="*/ 7001387 h 7026787"/>
              <a:gd name="connsiteX4-97" fmla="*/ 92680 w 3466118"/>
              <a:gd name="connsiteY4-98" fmla="*/ 7026787 h 7026787"/>
              <a:gd name="connsiteX0-99" fmla="*/ 67280 w 3440718"/>
              <a:gd name="connsiteY0-100" fmla="*/ 6973113 h 6973113"/>
              <a:gd name="connsiteX1-101" fmla="*/ 0 w 3440718"/>
              <a:gd name="connsiteY1-102" fmla="*/ 47926 h 6973113"/>
              <a:gd name="connsiteX2-103" fmla="*/ 819557 w 3440718"/>
              <a:gd name="connsiteY2-104" fmla="*/ 0 h 6973113"/>
              <a:gd name="connsiteX3-105" fmla="*/ 3440718 w 3440718"/>
              <a:gd name="connsiteY3-106" fmla="*/ 6947713 h 6973113"/>
              <a:gd name="connsiteX4-107" fmla="*/ 67280 w 3440718"/>
              <a:gd name="connsiteY4-108" fmla="*/ 6973113 h 6973113"/>
              <a:gd name="connsiteX0-109" fmla="*/ 759956 w 4133394"/>
              <a:gd name="connsiteY0-110" fmla="*/ 7146810 h 7146810"/>
              <a:gd name="connsiteX1-111" fmla="*/ 0 w 4133394"/>
              <a:gd name="connsiteY1-112" fmla="*/ 0 h 7146810"/>
              <a:gd name="connsiteX2-113" fmla="*/ 692676 w 4133394"/>
              <a:gd name="connsiteY2-114" fmla="*/ 221623 h 7146810"/>
              <a:gd name="connsiteX3-115" fmla="*/ 1512233 w 4133394"/>
              <a:gd name="connsiteY3-116" fmla="*/ 173697 h 7146810"/>
              <a:gd name="connsiteX4-117" fmla="*/ 4133394 w 4133394"/>
              <a:gd name="connsiteY4-118" fmla="*/ 7121410 h 7146810"/>
              <a:gd name="connsiteX5" fmla="*/ 759956 w 4133394"/>
              <a:gd name="connsiteY5" fmla="*/ 7146810 h 7146810"/>
              <a:gd name="connsiteX0-119" fmla="*/ 307545 w 3680983"/>
              <a:gd name="connsiteY0-120" fmla="*/ 6973113 h 6973113"/>
              <a:gd name="connsiteX1-121" fmla="*/ 240265 w 3680983"/>
              <a:gd name="connsiteY1-122" fmla="*/ 47926 h 6973113"/>
              <a:gd name="connsiteX2-123" fmla="*/ 1059822 w 3680983"/>
              <a:gd name="connsiteY2-124" fmla="*/ 0 h 6973113"/>
              <a:gd name="connsiteX3-125" fmla="*/ 3680983 w 3680983"/>
              <a:gd name="connsiteY3-126" fmla="*/ 6947713 h 6973113"/>
              <a:gd name="connsiteX4-127" fmla="*/ 307545 w 3680983"/>
              <a:gd name="connsiteY4-128" fmla="*/ 6973113 h 6973113"/>
              <a:gd name="connsiteX0-129" fmla="*/ 303537 w 3688314"/>
              <a:gd name="connsiteY0-130" fmla="*/ 6984454 h 6984454"/>
              <a:gd name="connsiteX1-131" fmla="*/ 247596 w 3688314"/>
              <a:gd name="connsiteY1-132" fmla="*/ 47926 h 6984454"/>
              <a:gd name="connsiteX2-133" fmla="*/ 1067153 w 3688314"/>
              <a:gd name="connsiteY2-134" fmla="*/ 0 h 6984454"/>
              <a:gd name="connsiteX3-135" fmla="*/ 3688314 w 3688314"/>
              <a:gd name="connsiteY3-136" fmla="*/ 6947713 h 6984454"/>
              <a:gd name="connsiteX4-137" fmla="*/ 303537 w 3688314"/>
              <a:gd name="connsiteY4-138" fmla="*/ 6984454 h 6984454"/>
              <a:gd name="connsiteX0-139" fmla="*/ 104578 w 3489355"/>
              <a:gd name="connsiteY0-140" fmla="*/ 6984454 h 6984454"/>
              <a:gd name="connsiteX1-141" fmla="*/ 48637 w 3489355"/>
              <a:gd name="connsiteY1-142" fmla="*/ 47926 h 6984454"/>
              <a:gd name="connsiteX2-143" fmla="*/ 868194 w 3489355"/>
              <a:gd name="connsiteY2-144" fmla="*/ 0 h 6984454"/>
              <a:gd name="connsiteX3-145" fmla="*/ 3489355 w 3489355"/>
              <a:gd name="connsiteY3-146" fmla="*/ 6947713 h 6984454"/>
              <a:gd name="connsiteX4-147" fmla="*/ 104578 w 3489355"/>
              <a:gd name="connsiteY4-148" fmla="*/ 6984454 h 6984454"/>
              <a:gd name="connsiteX0-149" fmla="*/ 55941 w 3440718"/>
              <a:gd name="connsiteY0-150" fmla="*/ 6984454 h 6984454"/>
              <a:gd name="connsiteX1-151" fmla="*/ 0 w 3440718"/>
              <a:gd name="connsiteY1-152" fmla="*/ 47926 h 6984454"/>
              <a:gd name="connsiteX2-153" fmla="*/ 819557 w 3440718"/>
              <a:gd name="connsiteY2-154" fmla="*/ 0 h 6984454"/>
              <a:gd name="connsiteX3-155" fmla="*/ 3440718 w 3440718"/>
              <a:gd name="connsiteY3-156" fmla="*/ 6947713 h 6984454"/>
              <a:gd name="connsiteX4-157" fmla="*/ 55941 w 3440718"/>
              <a:gd name="connsiteY4-158" fmla="*/ 6984454 h 6984454"/>
              <a:gd name="connsiteX0-159" fmla="*/ 55941 w 3440718"/>
              <a:gd name="connsiteY0-160" fmla="*/ 7004570 h 7004570"/>
              <a:gd name="connsiteX1-161" fmla="*/ 0 w 3440718"/>
              <a:gd name="connsiteY1-162" fmla="*/ 0 h 7004570"/>
              <a:gd name="connsiteX2-163" fmla="*/ 819557 w 3440718"/>
              <a:gd name="connsiteY2-164" fmla="*/ 20116 h 7004570"/>
              <a:gd name="connsiteX3-165" fmla="*/ 3440718 w 3440718"/>
              <a:gd name="connsiteY3-166" fmla="*/ 6967829 h 7004570"/>
              <a:gd name="connsiteX4-167" fmla="*/ 55941 w 3440718"/>
              <a:gd name="connsiteY4-168" fmla="*/ 7004570 h 7004570"/>
              <a:gd name="connsiteX0-169" fmla="*/ 21925 w 3406702"/>
              <a:gd name="connsiteY0-170" fmla="*/ 6984454 h 6984454"/>
              <a:gd name="connsiteX1-171" fmla="*/ 0 w 3406702"/>
              <a:gd name="connsiteY1-172" fmla="*/ 36585 h 6984454"/>
              <a:gd name="connsiteX2-173" fmla="*/ 785541 w 3406702"/>
              <a:gd name="connsiteY2-174" fmla="*/ 0 h 6984454"/>
              <a:gd name="connsiteX3-175" fmla="*/ 3406702 w 3406702"/>
              <a:gd name="connsiteY3-176" fmla="*/ 6947713 h 6984454"/>
              <a:gd name="connsiteX4-177" fmla="*/ 21925 w 3406702"/>
              <a:gd name="connsiteY4-178" fmla="*/ 6984454 h 6984454"/>
              <a:gd name="connsiteX0-179" fmla="*/ 21925 w 3406702"/>
              <a:gd name="connsiteY0-180" fmla="*/ 7004570 h 7004570"/>
              <a:gd name="connsiteX1-181" fmla="*/ 0 w 3406702"/>
              <a:gd name="connsiteY1-182" fmla="*/ 0 h 7004570"/>
              <a:gd name="connsiteX2-183" fmla="*/ 785541 w 3406702"/>
              <a:gd name="connsiteY2-184" fmla="*/ 20116 h 7004570"/>
              <a:gd name="connsiteX3-185" fmla="*/ 3406702 w 3406702"/>
              <a:gd name="connsiteY3-186" fmla="*/ 6967829 h 7004570"/>
              <a:gd name="connsiteX4-187" fmla="*/ 21925 w 3406702"/>
              <a:gd name="connsiteY4-188" fmla="*/ 7004570 h 7004570"/>
              <a:gd name="connsiteX0-189" fmla="*/ 21925 w 3406702"/>
              <a:gd name="connsiteY0-190" fmla="*/ 6993230 h 6993230"/>
              <a:gd name="connsiteX1-191" fmla="*/ 0 w 3406702"/>
              <a:gd name="connsiteY1-192" fmla="*/ 0 h 6993230"/>
              <a:gd name="connsiteX2-193" fmla="*/ 785541 w 3406702"/>
              <a:gd name="connsiteY2-194" fmla="*/ 8776 h 6993230"/>
              <a:gd name="connsiteX3-195" fmla="*/ 3406702 w 3406702"/>
              <a:gd name="connsiteY3-196" fmla="*/ 6956489 h 6993230"/>
              <a:gd name="connsiteX4-197" fmla="*/ 21925 w 3406702"/>
              <a:gd name="connsiteY4-198" fmla="*/ 6993230 h 69932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406702" h="6993230">
                <a:moveTo>
                  <a:pt x="21925" y="6993230"/>
                </a:moveTo>
                <a:cubicBezTo>
                  <a:pt x="14617" y="4677274"/>
                  <a:pt x="7308" y="2315956"/>
                  <a:pt x="0" y="0"/>
                </a:cubicBezTo>
                <a:lnTo>
                  <a:pt x="785541" y="8776"/>
                </a:lnTo>
                <a:lnTo>
                  <a:pt x="3406702" y="6956489"/>
                </a:lnTo>
                <a:lnTo>
                  <a:pt x="21925" y="699323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1009222" y="709339"/>
            <a:ext cx="1198801" cy="3112446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 dirty="0"/>
              <a:t> </a:t>
            </a:r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 hasCustomPrompt="1"/>
          </p:nvPr>
        </p:nvSpPr>
        <p:spPr>
          <a:xfrm>
            <a:off x="595255" y="268585"/>
            <a:ext cx="3355200" cy="1184400"/>
          </a:xfrm>
          <a:blipFill>
            <a:blip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cherm - grijze ondertitel -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 hasCustomPrompt="1"/>
          </p:nvPr>
        </p:nvSpPr>
        <p:spPr>
          <a:xfrm>
            <a:off x="-4293" y="4"/>
            <a:ext cx="12196293" cy="5984875"/>
          </a:xfrm>
        </p:spPr>
        <p:txBody>
          <a:bodyPr lIns="2880000" tIns="756000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2951387"/>
            <a:ext cx="1678665" cy="335852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tx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2475598"/>
            <a:ext cx="3723309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 err="1"/>
              <a:t>HoofdStuk</a:t>
            </a:r>
            <a:r>
              <a:rPr lang="nl-NL" dirty="0"/>
              <a:t> Titel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cherm zonder foto - grijze ondertitel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41" y="2532949"/>
            <a:ext cx="4309065" cy="335852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tx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41" y="3592301"/>
            <a:ext cx="4137025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057160"/>
            <a:ext cx="5395561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13" name="Vrije vorm 12"/>
          <p:cNvSpPr/>
          <p:nvPr userDrawn="1"/>
        </p:nvSpPr>
        <p:spPr>
          <a:xfrm>
            <a:off x="11869296" y="698404"/>
            <a:ext cx="322704" cy="828480"/>
          </a:xfrm>
          <a:custGeom>
            <a:avLst/>
            <a:gdLst>
              <a:gd name="connsiteX0" fmla="*/ 0 w 1960775"/>
              <a:gd name="connsiteY0" fmla="*/ 0 h 5033913"/>
              <a:gd name="connsiteX1" fmla="*/ 0 w 1960775"/>
              <a:gd name="connsiteY1" fmla="*/ 0 h 5033913"/>
              <a:gd name="connsiteX2" fmla="*/ 1960775 w 1960775"/>
              <a:gd name="connsiteY2" fmla="*/ 0 h 5033913"/>
              <a:gd name="connsiteX3" fmla="*/ 1960775 w 1960775"/>
              <a:gd name="connsiteY3" fmla="*/ 5033913 h 5033913"/>
              <a:gd name="connsiteX4" fmla="*/ 0 w 1960775"/>
              <a:gd name="connsiteY4" fmla="*/ 0 h 503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775" h="5033913">
                <a:moveTo>
                  <a:pt x="0" y="0"/>
                </a:moveTo>
                <a:lnTo>
                  <a:pt x="0" y="0"/>
                </a:lnTo>
                <a:lnTo>
                  <a:pt x="1960775" y="0"/>
                </a:lnTo>
                <a:lnTo>
                  <a:pt x="1960775" y="5033913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cherm zonder foto - zwarte ondertitel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41" y="2532949"/>
            <a:ext cx="4309065" cy="335852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057160"/>
            <a:ext cx="5395561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41" y="3592301"/>
            <a:ext cx="4137025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10" name="Vrije vorm 9"/>
          <p:cNvSpPr/>
          <p:nvPr userDrawn="1"/>
        </p:nvSpPr>
        <p:spPr>
          <a:xfrm>
            <a:off x="11869296" y="698404"/>
            <a:ext cx="322704" cy="828480"/>
          </a:xfrm>
          <a:custGeom>
            <a:avLst/>
            <a:gdLst>
              <a:gd name="connsiteX0" fmla="*/ 0 w 1960775"/>
              <a:gd name="connsiteY0" fmla="*/ 0 h 5033913"/>
              <a:gd name="connsiteX1" fmla="*/ 0 w 1960775"/>
              <a:gd name="connsiteY1" fmla="*/ 0 h 5033913"/>
              <a:gd name="connsiteX2" fmla="*/ 1960775 w 1960775"/>
              <a:gd name="connsiteY2" fmla="*/ 0 h 5033913"/>
              <a:gd name="connsiteX3" fmla="*/ 1960775 w 1960775"/>
              <a:gd name="connsiteY3" fmla="*/ 5033913 h 5033913"/>
              <a:gd name="connsiteX4" fmla="*/ 0 w 1960775"/>
              <a:gd name="connsiteY4" fmla="*/ 0 h 503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775" h="5033913">
                <a:moveTo>
                  <a:pt x="0" y="0"/>
                </a:moveTo>
                <a:lnTo>
                  <a:pt x="0" y="0"/>
                </a:lnTo>
                <a:lnTo>
                  <a:pt x="1960775" y="0"/>
                </a:lnTo>
                <a:lnTo>
                  <a:pt x="1960775" y="5033913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zonder foto - grijze ondertitel - groot logo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41" y="3664307"/>
            <a:ext cx="4309065" cy="335852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tx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41" y="4723660"/>
            <a:ext cx="4137025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3188519"/>
            <a:ext cx="5395561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14" name="Vrije vorm 13"/>
          <p:cNvSpPr/>
          <p:nvPr userDrawn="1"/>
        </p:nvSpPr>
        <p:spPr>
          <a:xfrm>
            <a:off x="10992511" y="709339"/>
            <a:ext cx="1199456" cy="3112700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0" name="Tijdelijke aanduiding voor tekst 16"/>
          <p:cNvSpPr>
            <a:spLocks noGrp="1"/>
          </p:cNvSpPr>
          <p:nvPr>
            <p:ph type="body" sz="quarter" idx="14" hasCustomPrompt="1"/>
          </p:nvPr>
        </p:nvSpPr>
        <p:spPr>
          <a:xfrm>
            <a:off x="595255" y="268585"/>
            <a:ext cx="3355200" cy="1184400"/>
          </a:xfrm>
          <a:blipFill>
            <a:blip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zonder foto - zwarte ondertitel - groot logo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41" y="3664307"/>
            <a:ext cx="4309065" cy="335852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41" y="4723660"/>
            <a:ext cx="4137025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3188519"/>
            <a:ext cx="5395561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11" name="Vrije vorm 10"/>
          <p:cNvSpPr/>
          <p:nvPr userDrawn="1"/>
        </p:nvSpPr>
        <p:spPr>
          <a:xfrm>
            <a:off x="10992511" y="709339"/>
            <a:ext cx="1199456" cy="3112700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0" name="Tijdelijke aanduiding voor tekst 16"/>
          <p:cNvSpPr>
            <a:spLocks noGrp="1"/>
          </p:cNvSpPr>
          <p:nvPr>
            <p:ph type="body" sz="quarter" idx="14" hasCustomPrompt="1"/>
          </p:nvPr>
        </p:nvSpPr>
        <p:spPr>
          <a:xfrm>
            <a:off x="595255" y="268585"/>
            <a:ext cx="3355200" cy="1184400"/>
          </a:xfrm>
          <a:blipFill>
            <a:blip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cherm - grijze ondertitel -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 hasCustomPrompt="1"/>
          </p:nvPr>
        </p:nvSpPr>
        <p:spPr>
          <a:xfrm>
            <a:off x="-4293" y="4"/>
            <a:ext cx="12196293" cy="5984875"/>
          </a:xfrm>
        </p:spPr>
        <p:txBody>
          <a:bodyPr lIns="2880000" tIns="756000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2951387"/>
            <a:ext cx="1678665" cy="335852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tx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2475598"/>
            <a:ext cx="3723309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 err="1"/>
              <a:t>HoofdStuk</a:t>
            </a:r>
            <a:r>
              <a:rPr lang="nl-NL" dirty="0"/>
              <a:t> Titel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cherm - zwarte ondertitel -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 hasCustomPrompt="1"/>
          </p:nvPr>
        </p:nvSpPr>
        <p:spPr>
          <a:xfrm>
            <a:off x="-4292" y="4"/>
            <a:ext cx="12196295" cy="5984875"/>
          </a:xfrm>
        </p:spPr>
        <p:txBody>
          <a:bodyPr lIns="2880000" tIns="756000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2951387"/>
            <a:ext cx="1678665" cy="335852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2475598"/>
            <a:ext cx="3723309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 err="1"/>
              <a:t>HoofdStuk</a:t>
            </a:r>
            <a:r>
              <a:rPr lang="nl-NL" dirty="0"/>
              <a:t> Titel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34796" y="1990140"/>
            <a:ext cx="9387747" cy="34671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-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34796" y="1990140"/>
            <a:ext cx="10719005" cy="3467100"/>
          </a:xfrm>
        </p:spPr>
        <p:txBody>
          <a:bodyPr numCol="2" spcCol="126000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, tekst en éé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34794" y="1990144"/>
            <a:ext cx="6232171" cy="3364843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4" hasCustomPrompt="1"/>
          </p:nvPr>
        </p:nvSpPr>
        <p:spPr>
          <a:xfrm>
            <a:off x="7404850" y="683763"/>
            <a:ext cx="4126753" cy="4671220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GB"/>
          </a:p>
        </p:txBody>
      </p:sp>
      <p:sp>
        <p:nvSpPr>
          <p:cNvPr id="13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, tekst en 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34794" y="1990144"/>
            <a:ext cx="6232171" cy="3364843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4" hasCustomPrompt="1"/>
          </p:nvPr>
        </p:nvSpPr>
        <p:spPr>
          <a:xfrm>
            <a:off x="7404850" y="683767"/>
            <a:ext cx="4177553" cy="2241177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GB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5" hasCustomPrompt="1"/>
          </p:nvPr>
        </p:nvSpPr>
        <p:spPr>
          <a:xfrm>
            <a:off x="7404849" y="3113810"/>
            <a:ext cx="4177553" cy="2241177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GB"/>
          </a:p>
        </p:txBody>
      </p:sp>
      <p:sp>
        <p:nvSpPr>
          <p:cNvPr id="14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cherm - zwarte ondertitel -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 hasCustomPrompt="1"/>
          </p:nvPr>
        </p:nvSpPr>
        <p:spPr>
          <a:xfrm>
            <a:off x="-4292" y="4"/>
            <a:ext cx="12196295" cy="5984875"/>
          </a:xfrm>
        </p:spPr>
        <p:txBody>
          <a:bodyPr lIns="2880000" tIns="756000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2951387"/>
            <a:ext cx="1678665" cy="335852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2475598"/>
            <a:ext cx="3723309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 err="1"/>
              <a:t>HoofdStuk</a:t>
            </a:r>
            <a:r>
              <a:rPr lang="nl-NL" dirty="0"/>
              <a:t> Titel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- drieho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34796" y="1990140"/>
            <a:ext cx="7975805" cy="34671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0634792" y="2198072"/>
            <a:ext cx="1560357" cy="4051154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 dirty="0"/>
              <a:t> </a:t>
            </a:r>
          </a:p>
        </p:txBody>
      </p:sp>
      <p:sp>
        <p:nvSpPr>
          <p:cNvPr id="16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achtergro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 hasCustomPrompt="1"/>
          </p:nvPr>
        </p:nvSpPr>
        <p:spPr>
          <a:xfrm>
            <a:off x="-4292" y="4"/>
            <a:ext cx="12196295" cy="5984875"/>
          </a:xfrm>
        </p:spPr>
        <p:txBody>
          <a:bodyPr lIns="2880000" tIns="1475999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34798" y="1990140"/>
            <a:ext cx="3552825" cy="3467100"/>
          </a:xfrm>
        </p:spPr>
        <p:txBody>
          <a:bodyPr/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0634792" y="2198072"/>
            <a:ext cx="1560357" cy="4051154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 dirty="0"/>
              <a:t> </a:t>
            </a:r>
          </a:p>
        </p:txBody>
      </p:sp>
      <p:sp>
        <p:nvSpPr>
          <p:cNvPr id="16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34795" y="1990144"/>
            <a:ext cx="4371920" cy="3364843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5" name="Tijdelijke aanduiding voor grafiek 4"/>
          <p:cNvSpPr>
            <a:spLocks noGrp="1"/>
          </p:cNvSpPr>
          <p:nvPr>
            <p:ph type="chart" sz="quarter" idx="14" hasCustomPrompt="1"/>
          </p:nvPr>
        </p:nvSpPr>
        <p:spPr>
          <a:xfrm>
            <a:off x="5636301" y="1990729"/>
            <a:ext cx="5717499" cy="3363913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/>
              <a:t>Klik op het pictogram als u een grafiek wilt toevoegen</a:t>
            </a:r>
            <a:endParaRPr lang="en-GB"/>
          </a:p>
        </p:txBody>
      </p:sp>
      <p:sp>
        <p:nvSpPr>
          <p:cNvPr id="13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sz="quarter" idx="15" hasCustomPrompt="1"/>
          </p:nvPr>
        </p:nvSpPr>
        <p:spPr>
          <a:xfrm>
            <a:off x="731842" y="1843089"/>
            <a:ext cx="8412161" cy="3688282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/>
              <a:t>Klik op het pictogram als u een tabel wilt toevoegen</a:t>
            </a:r>
            <a:endParaRPr lang="en-GB"/>
          </a:p>
        </p:txBody>
      </p:sp>
      <p:sp>
        <p:nvSpPr>
          <p:cNvPr id="10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 - 3 topics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1357306" y="2169434"/>
            <a:ext cx="2933159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145" indent="0" algn="ctr">
              <a:buNone/>
              <a:defRPr>
                <a:solidFill>
                  <a:schemeClr val="accent1"/>
                </a:solidFill>
              </a:defRPr>
            </a:lvl2pPr>
            <a:lvl3pPr marL="17145" indent="0" algn="ctr">
              <a:buNone/>
              <a:defRPr>
                <a:solidFill>
                  <a:schemeClr val="accent1"/>
                </a:solidFill>
              </a:defRPr>
            </a:lvl3pPr>
            <a:lvl4pPr marL="17145" indent="0" algn="ctr">
              <a:buNone/>
              <a:defRPr>
                <a:solidFill>
                  <a:schemeClr val="accent1"/>
                </a:solidFill>
              </a:defRPr>
            </a:lvl4pPr>
            <a:lvl5pPr marL="17145" indent="0" algn="ctr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4647351" y="2169434"/>
            <a:ext cx="2933159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145" indent="0" algn="ctr">
              <a:buNone/>
              <a:defRPr>
                <a:solidFill>
                  <a:schemeClr val="accent1"/>
                </a:solidFill>
              </a:defRPr>
            </a:lvl2pPr>
            <a:lvl3pPr marL="17145" indent="0" algn="ctr">
              <a:buNone/>
              <a:defRPr>
                <a:solidFill>
                  <a:schemeClr val="accent1"/>
                </a:solidFill>
              </a:defRPr>
            </a:lvl3pPr>
            <a:lvl4pPr marL="17145" indent="0" algn="ctr">
              <a:buNone/>
              <a:defRPr>
                <a:solidFill>
                  <a:schemeClr val="accent1"/>
                </a:solidFill>
              </a:defRPr>
            </a:lvl4pPr>
            <a:lvl5pPr marL="17145" indent="0" algn="ctr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7937398" y="2169434"/>
            <a:ext cx="2933159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145" indent="0" algn="ctr">
              <a:buNone/>
              <a:defRPr>
                <a:solidFill>
                  <a:schemeClr val="accent1"/>
                </a:solidFill>
              </a:defRPr>
            </a:lvl2pPr>
            <a:lvl3pPr marL="17145" indent="0" algn="ctr">
              <a:buNone/>
              <a:defRPr>
                <a:solidFill>
                  <a:schemeClr val="accent1"/>
                </a:solidFill>
              </a:defRPr>
            </a:lvl3pPr>
            <a:lvl4pPr marL="17145" indent="0" algn="ctr">
              <a:buNone/>
              <a:defRPr>
                <a:solidFill>
                  <a:schemeClr val="accent1"/>
                </a:solidFill>
              </a:defRPr>
            </a:lvl4pPr>
            <a:lvl5pPr marL="17145" indent="0" algn="ctr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 - 3 topics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1357306" y="2169434"/>
            <a:ext cx="2933159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4647351" y="2169434"/>
            <a:ext cx="2933159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7937398" y="2169434"/>
            <a:ext cx="2933159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06797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ronde topics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1357304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4647351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7937396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ronde topics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1357304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4647351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7937396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145" indent="0" algn="ctr">
              <a:buNone/>
              <a:defRPr/>
            </a:lvl2pPr>
            <a:lvl3pPr marL="17145" indent="0" algn="ctr">
              <a:buNone/>
              <a:defRPr/>
            </a:lvl3pPr>
            <a:lvl4pPr marL="17145" indent="0" algn="ctr">
              <a:buNone/>
              <a:defRPr/>
            </a:lvl4pPr>
            <a:lvl5pPr marL="17145" indent="0" algn="ctr"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019911" y="2527529"/>
            <a:ext cx="4152183" cy="1767316"/>
          </a:xfrm>
          <a:prstGeom prst="wedgeRectCallout">
            <a:avLst>
              <a:gd name="adj1" fmla="val -33309"/>
              <a:gd name="adj2" fmla="val 66900"/>
            </a:avLst>
          </a:prstGeom>
          <a:solidFill>
            <a:schemeClr val="accent1"/>
          </a:solidFill>
          <a:ln>
            <a:noFill/>
          </a:ln>
        </p:spPr>
        <p:txBody>
          <a:bodyPr wrap="square" lIns="360000" tIns="360000" rIns="324000" bIns="360000" anchor="ctr">
            <a:sp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  <a:lvl2pPr algn="l">
              <a:defRPr sz="1800">
                <a:solidFill>
                  <a:schemeClr val="bg1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019911" y="2527529"/>
            <a:ext cx="4152183" cy="1767316"/>
          </a:xfrm>
          <a:prstGeom prst="wedgeRectCallout">
            <a:avLst>
              <a:gd name="adj1" fmla="val -33309"/>
              <a:gd name="adj2" fmla="val 66900"/>
            </a:avLst>
          </a:prstGeom>
          <a:noFill/>
          <a:ln w="44450">
            <a:solidFill>
              <a:schemeClr val="accent2"/>
            </a:solidFill>
            <a:miter lim="800000"/>
          </a:ln>
        </p:spPr>
        <p:txBody>
          <a:bodyPr wrap="square" lIns="360000" tIns="360000" rIns="324000" bIns="360000" anchor="ctr">
            <a:spAutoFit/>
          </a:bodyPr>
          <a:lstStyle>
            <a:lvl1pPr algn="l">
              <a:defRPr sz="2000">
                <a:solidFill>
                  <a:srgbClr val="0033A0"/>
                </a:solidFill>
              </a:defRPr>
            </a:lvl1pPr>
            <a:lvl2pPr algn="l">
              <a:defRPr sz="1800">
                <a:solidFill>
                  <a:srgbClr val="0033A0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34796" y="1990140"/>
            <a:ext cx="9387747" cy="34671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oranje lijn -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6" name="Vrije vorm 5"/>
          <p:cNvSpPr/>
          <p:nvPr userDrawn="1"/>
        </p:nvSpPr>
        <p:spPr>
          <a:xfrm>
            <a:off x="3647731" y="1798366"/>
            <a:ext cx="291903" cy="2808312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-1" fmla="*/ 177800 w 189210"/>
              <a:gd name="connsiteY0-2" fmla="*/ 0 h 1771650"/>
              <a:gd name="connsiteX1-3" fmla="*/ 177800 w 189210"/>
              <a:gd name="connsiteY1-4" fmla="*/ 454025 h 1771650"/>
              <a:gd name="connsiteX2-5" fmla="*/ 0 w 189210"/>
              <a:gd name="connsiteY2-6" fmla="*/ 454025 h 1771650"/>
              <a:gd name="connsiteX3-7" fmla="*/ 189210 w 189210"/>
              <a:gd name="connsiteY3-8" fmla="*/ 898525 h 1771650"/>
              <a:gd name="connsiteX4-9" fmla="*/ 184150 w 189210"/>
              <a:gd name="connsiteY4-10" fmla="*/ 1771650 h 1771650"/>
              <a:gd name="connsiteX0-11" fmla="*/ 177800 w 191740"/>
              <a:gd name="connsiteY0-12" fmla="*/ 0 h 1771650"/>
              <a:gd name="connsiteX1-13" fmla="*/ 177800 w 191740"/>
              <a:gd name="connsiteY1-14" fmla="*/ 454025 h 1771650"/>
              <a:gd name="connsiteX2-15" fmla="*/ 0 w 191740"/>
              <a:gd name="connsiteY2-16" fmla="*/ 454025 h 1771650"/>
              <a:gd name="connsiteX3-17" fmla="*/ 191740 w 191740"/>
              <a:gd name="connsiteY3-18" fmla="*/ 802382 h 1771650"/>
              <a:gd name="connsiteX4-19" fmla="*/ 184150 w 191740"/>
              <a:gd name="connsiteY4-20" fmla="*/ 1771650 h 1771650"/>
              <a:gd name="connsiteX0-21" fmla="*/ 177800 w 186680"/>
              <a:gd name="connsiteY0-22" fmla="*/ 0 h 1771650"/>
              <a:gd name="connsiteX1-23" fmla="*/ 177800 w 186680"/>
              <a:gd name="connsiteY1-24" fmla="*/ 454025 h 1771650"/>
              <a:gd name="connsiteX2-25" fmla="*/ 0 w 186680"/>
              <a:gd name="connsiteY2-26" fmla="*/ 454025 h 1771650"/>
              <a:gd name="connsiteX3-27" fmla="*/ 186680 w 186680"/>
              <a:gd name="connsiteY3-28" fmla="*/ 802382 h 1771650"/>
              <a:gd name="connsiteX4-29" fmla="*/ 184150 w 186680"/>
              <a:gd name="connsiteY4-30" fmla="*/ 1771650 h 1771650"/>
              <a:gd name="connsiteX0-31" fmla="*/ 177800 w 184150"/>
              <a:gd name="connsiteY0-32" fmla="*/ 0 h 1771650"/>
              <a:gd name="connsiteX1-33" fmla="*/ 177800 w 184150"/>
              <a:gd name="connsiteY1-34" fmla="*/ 454025 h 1771650"/>
              <a:gd name="connsiteX2-35" fmla="*/ 0 w 184150"/>
              <a:gd name="connsiteY2-36" fmla="*/ 454025 h 1771650"/>
              <a:gd name="connsiteX3-37" fmla="*/ 184150 w 184150"/>
              <a:gd name="connsiteY3-38" fmla="*/ 804912 h 1771650"/>
              <a:gd name="connsiteX4-39" fmla="*/ 184150 w 184150"/>
              <a:gd name="connsiteY4-40" fmla="*/ 1771650 h 1771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4150" h="1771650">
                <a:moveTo>
                  <a:pt x="177800" y="0"/>
                </a:moveTo>
                <a:lnTo>
                  <a:pt x="177800" y="454025"/>
                </a:lnTo>
                <a:lnTo>
                  <a:pt x="0" y="454025"/>
                </a:lnTo>
                <a:lnTo>
                  <a:pt x="184150" y="804912"/>
                </a:lnTo>
                <a:lnTo>
                  <a:pt x="184150" y="177165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/>
              <a:t>  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4375151" y="1865038"/>
            <a:ext cx="4446588" cy="2670175"/>
          </a:xfrm>
        </p:spPr>
        <p:txBody>
          <a:bodyPr anchor="ctr"/>
          <a:lstStyle>
            <a:lvl1pPr algn="just">
              <a:defRPr cap="all" baseline="0"/>
            </a:lvl1pPr>
          </a:lstStyle>
          <a:p>
            <a:pPr lvl="0"/>
            <a:r>
              <a:rPr lang="nl-NL" dirty="0"/>
              <a:t>“Klik om de tekststijl van het model te bewerken”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blauwe lijn -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3631832" y="1460308"/>
            <a:ext cx="5657897" cy="2670175"/>
          </a:xfrm>
        </p:spPr>
        <p:txBody>
          <a:bodyPr anchor="b"/>
          <a:lstStyle>
            <a:lvl1pPr algn="just">
              <a:defRPr cap="all" baseline="0"/>
            </a:lvl1pPr>
          </a:lstStyle>
          <a:p>
            <a:pPr lvl="0"/>
            <a:r>
              <a:rPr lang="nl-NL"/>
              <a:t>“Klik </a:t>
            </a:r>
            <a:r>
              <a:rPr lang="nl-NL" dirty="0"/>
              <a:t>om de tekststijl van het model </a:t>
            </a:r>
            <a:r>
              <a:rPr lang="nl-NL"/>
              <a:t>te bewerken”</a:t>
            </a:r>
            <a:endParaRPr lang="nl-NL" dirty="0"/>
          </a:p>
        </p:txBody>
      </p:sp>
      <p:sp>
        <p:nvSpPr>
          <p:cNvPr id="10" name="Vrije vorm 9"/>
          <p:cNvSpPr/>
          <p:nvPr/>
        </p:nvSpPr>
        <p:spPr>
          <a:xfrm>
            <a:off x="3691791" y="4419184"/>
            <a:ext cx="5567957" cy="193637"/>
          </a:xfrm>
          <a:custGeom>
            <a:avLst/>
            <a:gdLst>
              <a:gd name="connsiteX0" fmla="*/ 0 w 4905487"/>
              <a:gd name="connsiteY0" fmla="*/ 0 h 193637"/>
              <a:gd name="connsiteX1" fmla="*/ 419548 w 4905487"/>
              <a:gd name="connsiteY1" fmla="*/ 0 h 193637"/>
              <a:gd name="connsiteX2" fmla="*/ 419548 w 4905487"/>
              <a:gd name="connsiteY2" fmla="*/ 193637 h 193637"/>
              <a:gd name="connsiteX3" fmla="*/ 910814 w 4905487"/>
              <a:gd name="connsiteY3" fmla="*/ 3585 h 193637"/>
              <a:gd name="connsiteX4" fmla="*/ 4905487 w 4905487"/>
              <a:gd name="connsiteY4" fmla="*/ 3585 h 19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5487" h="193637">
                <a:moveTo>
                  <a:pt x="0" y="0"/>
                </a:moveTo>
                <a:lnTo>
                  <a:pt x="419548" y="0"/>
                </a:lnTo>
                <a:lnTo>
                  <a:pt x="419548" y="193637"/>
                </a:lnTo>
                <a:lnTo>
                  <a:pt x="910814" y="3585"/>
                </a:lnTo>
                <a:lnTo>
                  <a:pt x="4905487" y="3585"/>
                </a:lnTo>
              </a:path>
            </a:pathLst>
          </a:cu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34" name="Tijdelijke aanduiding voor tekst 33"/>
          <p:cNvSpPr>
            <a:spLocks noGrp="1"/>
          </p:cNvSpPr>
          <p:nvPr>
            <p:ph type="body" sz="quarter" idx="13" hasCustomPrompt="1"/>
          </p:nvPr>
        </p:nvSpPr>
        <p:spPr>
          <a:xfrm>
            <a:off x="1184797" y="475669"/>
            <a:ext cx="4226655" cy="5070692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9000" b="1" i="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05383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164171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3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622959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4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081747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0540535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6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999323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7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11458111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1426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7305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631839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090627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49415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3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100820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4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146699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5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871426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917305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7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9631839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8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0090627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9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0549415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0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1100820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1146699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2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8714519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3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173307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4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9632095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5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10090883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10549671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1008459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8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1467247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24435" y="2005130"/>
            <a:ext cx="6690767" cy="34671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68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05383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164171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622959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2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081747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0540535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4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999323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11458111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1426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7305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631839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9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090627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0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49415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100820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146699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3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871426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917305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9631839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6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0090627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7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0549415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8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1100820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9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1146699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0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8714519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173307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9632095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3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10090883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10549671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1008459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6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1467247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-1" fmla="*/ 0 w 458788"/>
              <a:gd name="connsiteY0-2" fmla="*/ 0 h 1149350"/>
              <a:gd name="connsiteX1-3" fmla="*/ 458788 w 458788"/>
              <a:gd name="connsiteY1-4" fmla="*/ 0 h 1149350"/>
              <a:gd name="connsiteX2-5" fmla="*/ 458788 w 458788"/>
              <a:gd name="connsiteY2-6" fmla="*/ 1149350 h 1149350"/>
              <a:gd name="connsiteX3-7" fmla="*/ 0 w 458788"/>
              <a:gd name="connsiteY3-8" fmla="*/ 0 h 1149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13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o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Vrije vorm 3"/>
          <p:cNvSpPr/>
          <p:nvPr userDrawn="1"/>
        </p:nvSpPr>
        <p:spPr>
          <a:xfrm>
            <a:off x="4978033" y="1362521"/>
            <a:ext cx="229923" cy="3777307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-1" fmla="*/ 177800 w 189210"/>
              <a:gd name="connsiteY0-2" fmla="*/ 0 h 1771650"/>
              <a:gd name="connsiteX1-3" fmla="*/ 177800 w 189210"/>
              <a:gd name="connsiteY1-4" fmla="*/ 454025 h 1771650"/>
              <a:gd name="connsiteX2-5" fmla="*/ 0 w 189210"/>
              <a:gd name="connsiteY2-6" fmla="*/ 454025 h 1771650"/>
              <a:gd name="connsiteX3-7" fmla="*/ 189210 w 189210"/>
              <a:gd name="connsiteY3-8" fmla="*/ 898525 h 1771650"/>
              <a:gd name="connsiteX4-9" fmla="*/ 184150 w 189210"/>
              <a:gd name="connsiteY4-10" fmla="*/ 1771650 h 1771650"/>
              <a:gd name="connsiteX0-11" fmla="*/ 177800 w 191740"/>
              <a:gd name="connsiteY0-12" fmla="*/ 0 h 1771650"/>
              <a:gd name="connsiteX1-13" fmla="*/ 177800 w 191740"/>
              <a:gd name="connsiteY1-14" fmla="*/ 454025 h 1771650"/>
              <a:gd name="connsiteX2-15" fmla="*/ 0 w 191740"/>
              <a:gd name="connsiteY2-16" fmla="*/ 454025 h 1771650"/>
              <a:gd name="connsiteX3-17" fmla="*/ 191740 w 191740"/>
              <a:gd name="connsiteY3-18" fmla="*/ 802382 h 1771650"/>
              <a:gd name="connsiteX4-19" fmla="*/ 184150 w 191740"/>
              <a:gd name="connsiteY4-20" fmla="*/ 1771650 h 1771650"/>
              <a:gd name="connsiteX0-21" fmla="*/ 177800 w 186680"/>
              <a:gd name="connsiteY0-22" fmla="*/ 0 h 1771650"/>
              <a:gd name="connsiteX1-23" fmla="*/ 177800 w 186680"/>
              <a:gd name="connsiteY1-24" fmla="*/ 454025 h 1771650"/>
              <a:gd name="connsiteX2-25" fmla="*/ 0 w 186680"/>
              <a:gd name="connsiteY2-26" fmla="*/ 454025 h 1771650"/>
              <a:gd name="connsiteX3-27" fmla="*/ 186680 w 186680"/>
              <a:gd name="connsiteY3-28" fmla="*/ 802382 h 1771650"/>
              <a:gd name="connsiteX4-29" fmla="*/ 184150 w 186680"/>
              <a:gd name="connsiteY4-30" fmla="*/ 1771650 h 1771650"/>
              <a:gd name="connsiteX0-31" fmla="*/ 177800 w 184150"/>
              <a:gd name="connsiteY0-32" fmla="*/ 0 h 1771650"/>
              <a:gd name="connsiteX1-33" fmla="*/ 177800 w 184150"/>
              <a:gd name="connsiteY1-34" fmla="*/ 454025 h 1771650"/>
              <a:gd name="connsiteX2-35" fmla="*/ 0 w 184150"/>
              <a:gd name="connsiteY2-36" fmla="*/ 454025 h 1771650"/>
              <a:gd name="connsiteX3-37" fmla="*/ 184150 w 184150"/>
              <a:gd name="connsiteY3-38" fmla="*/ 804912 h 1771650"/>
              <a:gd name="connsiteX4-39" fmla="*/ 184150 w 184150"/>
              <a:gd name="connsiteY4-40" fmla="*/ 1771650 h 1771650"/>
              <a:gd name="connsiteX0-41" fmla="*/ 205601 w 211951"/>
              <a:gd name="connsiteY0-42" fmla="*/ 0 h 1771650"/>
              <a:gd name="connsiteX1-43" fmla="*/ 205601 w 211951"/>
              <a:gd name="connsiteY1-44" fmla="*/ 454025 h 1771650"/>
              <a:gd name="connsiteX2-45" fmla="*/ 0 w 211951"/>
              <a:gd name="connsiteY2-46" fmla="*/ 106521 h 1771650"/>
              <a:gd name="connsiteX3-47" fmla="*/ 211951 w 211951"/>
              <a:gd name="connsiteY3-48" fmla="*/ 804912 h 1771650"/>
              <a:gd name="connsiteX4-49" fmla="*/ 211951 w 211951"/>
              <a:gd name="connsiteY4-50" fmla="*/ 1771650 h 1771650"/>
              <a:gd name="connsiteX0-51" fmla="*/ 205601 w 211951"/>
              <a:gd name="connsiteY0-52" fmla="*/ 0 h 1771650"/>
              <a:gd name="connsiteX1-53" fmla="*/ 202125 w 211951"/>
              <a:gd name="connsiteY1-54" fmla="*/ 120420 h 1771650"/>
              <a:gd name="connsiteX2-55" fmla="*/ 0 w 211951"/>
              <a:gd name="connsiteY2-56" fmla="*/ 106521 h 1771650"/>
              <a:gd name="connsiteX3-57" fmla="*/ 211951 w 211951"/>
              <a:gd name="connsiteY3-58" fmla="*/ 804912 h 1771650"/>
              <a:gd name="connsiteX4-59" fmla="*/ 211951 w 211951"/>
              <a:gd name="connsiteY4-60" fmla="*/ 1771650 h 1771650"/>
              <a:gd name="connsiteX0-61" fmla="*/ 205601 w 216025"/>
              <a:gd name="connsiteY0-62" fmla="*/ 0 h 1771650"/>
              <a:gd name="connsiteX1-63" fmla="*/ 216025 w 216025"/>
              <a:gd name="connsiteY1-64" fmla="*/ 113470 h 1771650"/>
              <a:gd name="connsiteX2-65" fmla="*/ 0 w 216025"/>
              <a:gd name="connsiteY2-66" fmla="*/ 106521 h 1771650"/>
              <a:gd name="connsiteX3-67" fmla="*/ 211951 w 216025"/>
              <a:gd name="connsiteY3-68" fmla="*/ 804912 h 1771650"/>
              <a:gd name="connsiteX4-69" fmla="*/ 211951 w 216025"/>
              <a:gd name="connsiteY4-70" fmla="*/ 1771650 h 1771650"/>
              <a:gd name="connsiteX0-71" fmla="*/ 205601 w 211951"/>
              <a:gd name="connsiteY0-72" fmla="*/ 0 h 1771650"/>
              <a:gd name="connsiteX1-73" fmla="*/ 202125 w 211951"/>
              <a:gd name="connsiteY1-74" fmla="*/ 116945 h 1771650"/>
              <a:gd name="connsiteX2-75" fmla="*/ 0 w 211951"/>
              <a:gd name="connsiteY2-76" fmla="*/ 106521 h 1771650"/>
              <a:gd name="connsiteX3-77" fmla="*/ 211951 w 211951"/>
              <a:gd name="connsiteY3-78" fmla="*/ 804912 h 1771650"/>
              <a:gd name="connsiteX4-79" fmla="*/ 211951 w 211951"/>
              <a:gd name="connsiteY4-80" fmla="*/ 1771650 h 1771650"/>
              <a:gd name="connsiteX0-81" fmla="*/ 205601 w 211951"/>
              <a:gd name="connsiteY0-82" fmla="*/ 0 h 1771650"/>
              <a:gd name="connsiteX1-83" fmla="*/ 209075 w 211951"/>
              <a:gd name="connsiteY1-84" fmla="*/ 120420 h 1771650"/>
              <a:gd name="connsiteX2-85" fmla="*/ 0 w 211951"/>
              <a:gd name="connsiteY2-86" fmla="*/ 106521 h 1771650"/>
              <a:gd name="connsiteX3-87" fmla="*/ 211951 w 211951"/>
              <a:gd name="connsiteY3-88" fmla="*/ 804912 h 1771650"/>
              <a:gd name="connsiteX4-89" fmla="*/ 211951 w 211951"/>
              <a:gd name="connsiteY4-90" fmla="*/ 1771650 h 1771650"/>
              <a:gd name="connsiteX0-91" fmla="*/ 195176 w 201526"/>
              <a:gd name="connsiteY0-92" fmla="*/ 0 h 1771650"/>
              <a:gd name="connsiteX1-93" fmla="*/ 198650 w 201526"/>
              <a:gd name="connsiteY1-94" fmla="*/ 120420 h 1771650"/>
              <a:gd name="connsiteX2-95" fmla="*/ 0 w 201526"/>
              <a:gd name="connsiteY2-96" fmla="*/ 116947 h 1771650"/>
              <a:gd name="connsiteX3-97" fmla="*/ 201526 w 201526"/>
              <a:gd name="connsiteY3-98" fmla="*/ 804912 h 1771650"/>
              <a:gd name="connsiteX4-99" fmla="*/ 201526 w 201526"/>
              <a:gd name="connsiteY4-100" fmla="*/ 1771650 h 1771650"/>
              <a:gd name="connsiteX0-101" fmla="*/ 195176 w 201526"/>
              <a:gd name="connsiteY0-102" fmla="*/ 0 h 1771650"/>
              <a:gd name="connsiteX1-103" fmla="*/ 198650 w 201526"/>
              <a:gd name="connsiteY1-104" fmla="*/ 120420 h 1771650"/>
              <a:gd name="connsiteX2-105" fmla="*/ 0 w 201526"/>
              <a:gd name="connsiteY2-106" fmla="*/ 106521 h 1771650"/>
              <a:gd name="connsiteX3-107" fmla="*/ 201526 w 201526"/>
              <a:gd name="connsiteY3-108" fmla="*/ 804912 h 1771650"/>
              <a:gd name="connsiteX4-109" fmla="*/ 201526 w 201526"/>
              <a:gd name="connsiteY4-110" fmla="*/ 1771650 h 1771650"/>
              <a:gd name="connsiteX0-111" fmla="*/ 191701 w 198051"/>
              <a:gd name="connsiteY0-112" fmla="*/ 0 h 1771650"/>
              <a:gd name="connsiteX1-113" fmla="*/ 195175 w 198051"/>
              <a:gd name="connsiteY1-114" fmla="*/ 120420 h 1771650"/>
              <a:gd name="connsiteX2-115" fmla="*/ 0 w 198051"/>
              <a:gd name="connsiteY2-116" fmla="*/ 116947 h 1771650"/>
              <a:gd name="connsiteX3-117" fmla="*/ 198051 w 198051"/>
              <a:gd name="connsiteY3-118" fmla="*/ 804912 h 1771650"/>
              <a:gd name="connsiteX4-119" fmla="*/ 198051 w 198051"/>
              <a:gd name="connsiteY4-120" fmla="*/ 1771650 h 1771650"/>
              <a:gd name="connsiteX0-121" fmla="*/ 191701 w 198051"/>
              <a:gd name="connsiteY0-122" fmla="*/ 0 h 1771650"/>
              <a:gd name="connsiteX1-123" fmla="*/ 190902 w 198051"/>
              <a:gd name="connsiteY1-124" fmla="*/ 122556 h 1771650"/>
              <a:gd name="connsiteX2-125" fmla="*/ 0 w 198051"/>
              <a:gd name="connsiteY2-126" fmla="*/ 116947 h 1771650"/>
              <a:gd name="connsiteX3-127" fmla="*/ 198051 w 198051"/>
              <a:gd name="connsiteY3-128" fmla="*/ 804912 h 1771650"/>
              <a:gd name="connsiteX4-129" fmla="*/ 198051 w 198051"/>
              <a:gd name="connsiteY4-130" fmla="*/ 1771650 h 1771650"/>
              <a:gd name="connsiteX0-131" fmla="*/ 155380 w 161730"/>
              <a:gd name="connsiteY0-132" fmla="*/ 0 h 1771650"/>
              <a:gd name="connsiteX1-133" fmla="*/ 154581 w 161730"/>
              <a:gd name="connsiteY1-134" fmla="*/ 122556 h 1771650"/>
              <a:gd name="connsiteX2-135" fmla="*/ 0 w 161730"/>
              <a:gd name="connsiteY2-136" fmla="*/ 116947 h 1771650"/>
              <a:gd name="connsiteX3-137" fmla="*/ 161730 w 161730"/>
              <a:gd name="connsiteY3-138" fmla="*/ 804912 h 1771650"/>
              <a:gd name="connsiteX4-139" fmla="*/ 161730 w 161730"/>
              <a:gd name="connsiteY4-140" fmla="*/ 1771650 h 1771650"/>
              <a:gd name="connsiteX0-141" fmla="*/ 140425 w 146775"/>
              <a:gd name="connsiteY0-142" fmla="*/ 0 h 1771650"/>
              <a:gd name="connsiteX1-143" fmla="*/ 139626 w 146775"/>
              <a:gd name="connsiteY1-144" fmla="*/ 122556 h 1771650"/>
              <a:gd name="connsiteX2-145" fmla="*/ 0 w 146775"/>
              <a:gd name="connsiteY2-146" fmla="*/ 116947 h 1771650"/>
              <a:gd name="connsiteX3-147" fmla="*/ 146775 w 146775"/>
              <a:gd name="connsiteY3-148" fmla="*/ 804912 h 1771650"/>
              <a:gd name="connsiteX4-149" fmla="*/ 146775 w 146775"/>
              <a:gd name="connsiteY4-150" fmla="*/ 1771650 h 1771650"/>
              <a:gd name="connsiteX0-151" fmla="*/ 138289 w 144639"/>
              <a:gd name="connsiteY0-152" fmla="*/ 0 h 1771650"/>
              <a:gd name="connsiteX1-153" fmla="*/ 137490 w 144639"/>
              <a:gd name="connsiteY1-154" fmla="*/ 122556 h 1771650"/>
              <a:gd name="connsiteX2-155" fmla="*/ 0 w 144639"/>
              <a:gd name="connsiteY2-156" fmla="*/ 121220 h 1771650"/>
              <a:gd name="connsiteX3-157" fmla="*/ 144639 w 144639"/>
              <a:gd name="connsiteY3-158" fmla="*/ 804912 h 1771650"/>
              <a:gd name="connsiteX4-159" fmla="*/ 144639 w 144639"/>
              <a:gd name="connsiteY4-160" fmla="*/ 1771650 h 1771650"/>
              <a:gd name="connsiteX0-161" fmla="*/ 138289 w 144639"/>
              <a:gd name="connsiteY0-162" fmla="*/ 0 h 1771650"/>
              <a:gd name="connsiteX1-163" fmla="*/ 137490 w 144639"/>
              <a:gd name="connsiteY1-164" fmla="*/ 122556 h 1771650"/>
              <a:gd name="connsiteX2-165" fmla="*/ 0 w 144639"/>
              <a:gd name="connsiteY2-166" fmla="*/ 121220 h 1771650"/>
              <a:gd name="connsiteX3-167" fmla="*/ 140366 w 144639"/>
              <a:gd name="connsiteY3-168" fmla="*/ 339153 h 1771650"/>
              <a:gd name="connsiteX4-169" fmla="*/ 144639 w 144639"/>
              <a:gd name="connsiteY4-170" fmla="*/ 1771650 h 1771650"/>
              <a:gd name="connsiteX0-171" fmla="*/ 138289 w 147034"/>
              <a:gd name="connsiteY0-172" fmla="*/ 0 h 1771650"/>
              <a:gd name="connsiteX1-173" fmla="*/ 137490 w 147034"/>
              <a:gd name="connsiteY1-174" fmla="*/ 122556 h 1771650"/>
              <a:gd name="connsiteX2-175" fmla="*/ 0 w 147034"/>
              <a:gd name="connsiteY2-176" fmla="*/ 121220 h 1771650"/>
              <a:gd name="connsiteX3-177" fmla="*/ 146776 w 147034"/>
              <a:gd name="connsiteY3-178" fmla="*/ 364791 h 1771650"/>
              <a:gd name="connsiteX4-179" fmla="*/ 144639 w 147034"/>
              <a:gd name="connsiteY4-180" fmla="*/ 1771650 h 1771650"/>
              <a:gd name="connsiteX0-181" fmla="*/ 138289 w 144639"/>
              <a:gd name="connsiteY0-182" fmla="*/ 0 h 1771650"/>
              <a:gd name="connsiteX1-183" fmla="*/ 137490 w 144639"/>
              <a:gd name="connsiteY1-184" fmla="*/ 122556 h 1771650"/>
              <a:gd name="connsiteX2-185" fmla="*/ 0 w 144639"/>
              <a:gd name="connsiteY2-186" fmla="*/ 121220 h 1771650"/>
              <a:gd name="connsiteX3-187" fmla="*/ 140366 w 144639"/>
              <a:gd name="connsiteY3-188" fmla="*/ 362655 h 1771650"/>
              <a:gd name="connsiteX4-189" fmla="*/ 144639 w 144639"/>
              <a:gd name="connsiteY4-190" fmla="*/ 1771650 h 1771650"/>
              <a:gd name="connsiteX0-191" fmla="*/ 138289 w 145050"/>
              <a:gd name="connsiteY0-192" fmla="*/ 0 h 1771650"/>
              <a:gd name="connsiteX1-193" fmla="*/ 137490 w 145050"/>
              <a:gd name="connsiteY1-194" fmla="*/ 122556 h 1771650"/>
              <a:gd name="connsiteX2-195" fmla="*/ 0 w 145050"/>
              <a:gd name="connsiteY2-196" fmla="*/ 121220 h 1771650"/>
              <a:gd name="connsiteX3-197" fmla="*/ 144640 w 145050"/>
              <a:gd name="connsiteY3-198" fmla="*/ 360518 h 1771650"/>
              <a:gd name="connsiteX4-199" fmla="*/ 144639 w 145050"/>
              <a:gd name="connsiteY4-200" fmla="*/ 1771650 h 1771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5050" h="1771650">
                <a:moveTo>
                  <a:pt x="138289" y="0"/>
                </a:moveTo>
                <a:cubicBezTo>
                  <a:pt x="138023" y="40852"/>
                  <a:pt x="137756" y="81704"/>
                  <a:pt x="137490" y="122556"/>
                </a:cubicBezTo>
                <a:lnTo>
                  <a:pt x="0" y="121220"/>
                </a:lnTo>
                <a:lnTo>
                  <a:pt x="144640" y="360518"/>
                </a:lnTo>
                <a:cubicBezTo>
                  <a:pt x="146064" y="838017"/>
                  <a:pt x="143215" y="1294151"/>
                  <a:pt x="144639" y="177165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/>
              <a:t>  </a:t>
            </a:r>
          </a:p>
        </p:txBody>
      </p:sp>
      <p:sp>
        <p:nvSpPr>
          <p:cNvPr id="5" name="Tijdelijke aanduiding voor tekst 33"/>
          <p:cNvSpPr>
            <a:spLocks noGrp="1"/>
          </p:cNvSpPr>
          <p:nvPr>
            <p:ph type="body" sz="quarter" idx="13" hasCustomPrompt="1"/>
          </p:nvPr>
        </p:nvSpPr>
        <p:spPr>
          <a:xfrm>
            <a:off x="1725108" y="1434321"/>
            <a:ext cx="3373365" cy="5070692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9000" b="1" i="0" cap="all" baseline="0">
                <a:solidFill>
                  <a:srgbClr val="0033A0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5709054" y="1672724"/>
            <a:ext cx="5644748" cy="34671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, ondertitel en tekst met patro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1108515"/>
            <a:ext cx="3034018" cy="784249"/>
          </a:xfrm>
          <a:solidFill>
            <a:schemeClr val="accent2"/>
          </a:solidFill>
        </p:spPr>
        <p:txBody>
          <a:bodyPr tIns="36000" bIns="0"/>
          <a:lstStyle>
            <a:lvl1pPr>
              <a:defRPr sz="5400" strike="noStrike" baseline="0"/>
            </a:lvl1pPr>
          </a:lstStyle>
          <a:p>
            <a:r>
              <a:rPr lang="nl-NL" dirty="0"/>
              <a:t>DANK U</a:t>
            </a:r>
          </a:p>
        </p:txBody>
      </p:sp>
      <p:sp>
        <p:nvSpPr>
          <p:cNvPr id="2" name="Rechthoek 1"/>
          <p:cNvSpPr/>
          <p:nvPr userDrawn="1"/>
        </p:nvSpPr>
        <p:spPr>
          <a:xfrm>
            <a:off x="0" y="4893426"/>
            <a:ext cx="12192000" cy="1971207"/>
          </a:xfrm>
          <a:prstGeom prst="rect">
            <a:avLst/>
          </a:prstGeom>
          <a:solidFill>
            <a:schemeClr val="bg1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1600" dirty="0" err="1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0" name="Vrije vorm 39"/>
          <p:cNvSpPr/>
          <p:nvPr userDrawn="1"/>
        </p:nvSpPr>
        <p:spPr>
          <a:xfrm>
            <a:off x="9546040" y="4"/>
            <a:ext cx="264596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7" y="5370705"/>
            <a:ext cx="3189619" cy="11243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-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34796" y="1990140"/>
            <a:ext cx="10719005" cy="3467100"/>
          </a:xfrm>
        </p:spPr>
        <p:txBody>
          <a:bodyPr numCol="2" spcCol="126000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tel 3"/>
          <p:cNvSpPr>
            <a:spLocks noGrp="1"/>
          </p:cNvSpPr>
          <p:nvPr>
            <p:ph type="title" hasCustomPrompt="1"/>
          </p:nvPr>
        </p:nvSpPr>
        <p:spPr>
          <a:xfrm>
            <a:off x="731841" y="711463"/>
            <a:ext cx="535811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9" y="1104152"/>
            <a:ext cx="1678665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520" indent="0" algn="l">
              <a:buNone/>
              <a:defRPr lang="nl-NL" sz="1800" kern="1200" cap="all" baseline="0" dirty="0" smtClean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84.xml"/><Relationship Id="rId3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79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87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82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85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 userDrawn="1"/>
        </p:nvSpPr>
        <p:spPr>
          <a:xfrm>
            <a:off x="0" y="5976013"/>
            <a:ext cx="12192000" cy="867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31841" y="645812"/>
            <a:ext cx="1079957" cy="3774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36000" rIns="144000" bIns="36000" rtlCol="0" anchor="b">
            <a:spAutoFit/>
          </a:bodyPr>
          <a:lstStyle/>
          <a:p>
            <a:r>
              <a:rPr lang="nl-NL" dirty="0"/>
              <a:t>Titel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8245" y="2026507"/>
            <a:ext cx="10616699" cy="3422774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418143"/>
            <a:ext cx="2743200" cy="17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</a:lstStyle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9" y="6098127"/>
            <a:ext cx="1500312" cy="6682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hdr="0"/>
  <p:txStyles>
    <p:titleStyle>
      <a:lvl1pPr marL="133350" indent="0"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bg1"/>
          </a:solidFill>
          <a:latin typeface="Verdana" panose="020B0604030504040204" charset="0"/>
          <a:ea typeface="Verdana" panose="020B0604030504040204" charset="0"/>
          <a:cs typeface="Verdana" panose="020B0604030504040204" charset="0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000"/>
        </a:spcBef>
        <a:spcAft>
          <a:spcPts val="1000"/>
        </a:spcAft>
        <a:buFont typeface="Arial" panose="020B0604020202020204" pitchFamily="34" charset="0"/>
        <a:buNone/>
        <a:defRPr sz="1600" kern="1200">
          <a:solidFill>
            <a:schemeClr val="accent1"/>
          </a:solidFill>
          <a:latin typeface="Verdana" panose="020B0604030504040204" charset="0"/>
          <a:ea typeface="Verdana" panose="020B0604030504040204" charset="0"/>
          <a:cs typeface="Verdana" panose="020B0604030504040204" charset="0"/>
        </a:defRPr>
      </a:lvl1pPr>
      <a:lvl2pPr marL="267970" indent="-257175" algn="l" defTabSz="914400" rtl="0" eaLnBrk="1" latinLnBrk="0" hangingPunct="1">
        <a:lnSpc>
          <a:spcPct val="95000"/>
        </a:lnSpc>
        <a:spcBef>
          <a:spcPts val="500"/>
        </a:spcBef>
        <a:buClr>
          <a:srgbClr val="FF5000"/>
        </a:buClr>
        <a:buSzPct val="90000"/>
        <a:buFont typeface="LucidaGrande" charset="0"/>
        <a:buChar char="▶"/>
        <a:defRPr sz="1400" kern="1200">
          <a:solidFill>
            <a:schemeClr val="accent1"/>
          </a:solidFill>
          <a:latin typeface="Verdana" panose="020B0604030504040204" charset="0"/>
          <a:ea typeface="Verdana" panose="020B0604030504040204" charset="0"/>
          <a:cs typeface="Verdana" panose="020B0604030504040204" charset="0"/>
        </a:defRPr>
      </a:lvl2pPr>
      <a:lvl3pPr marL="671195" indent="-220345" algn="l" defTabSz="914400" rtl="0" eaLnBrk="1" latinLnBrk="0" hangingPunct="1">
        <a:lnSpc>
          <a:spcPct val="95000"/>
        </a:lnSpc>
        <a:spcBef>
          <a:spcPts val="500"/>
        </a:spcBef>
        <a:buClr>
          <a:schemeClr val="bg1">
            <a:lumMod val="50000"/>
          </a:schemeClr>
        </a:buClr>
        <a:buSzPct val="90000"/>
        <a:buFont typeface="LucidaGrande" charset="0"/>
        <a:buChar char="▶"/>
        <a:defRPr sz="1400" kern="1200">
          <a:solidFill>
            <a:schemeClr val="accent1"/>
          </a:solidFill>
          <a:latin typeface="Verdana" panose="020B0604030504040204" charset="0"/>
          <a:ea typeface="Verdana" panose="020B0604030504040204" charset="0"/>
          <a:cs typeface="Verdana" panose="020B0604030504040204" charset="0"/>
        </a:defRPr>
      </a:lvl3pPr>
      <a:lvl4pPr marL="1073150" indent="-219075" algn="l" defTabSz="914400" rtl="0" eaLnBrk="1" latinLnBrk="0" hangingPunct="1">
        <a:lnSpc>
          <a:spcPct val="95000"/>
        </a:lnSpc>
        <a:spcBef>
          <a:spcPts val="500"/>
        </a:spcBef>
        <a:buClr>
          <a:srgbClr val="FF5000"/>
        </a:buClr>
        <a:buFont typeface="Arial" panose="020B0604020202020204"/>
        <a:buChar char="•"/>
        <a:defRPr sz="1400" kern="1200">
          <a:solidFill>
            <a:schemeClr val="accent1"/>
          </a:solidFill>
          <a:latin typeface="Verdana" panose="020B0604030504040204" charset="0"/>
          <a:ea typeface="Verdana" panose="020B0604030504040204" charset="0"/>
          <a:cs typeface="Verdana" panose="020B0604030504040204" charset="0"/>
        </a:defRPr>
      </a:lvl4pPr>
      <a:lvl5pPr marL="1476375" indent="-231775" algn="l" defTabSz="914400" rtl="0" eaLnBrk="1" latinLnBrk="0" hangingPunct="1">
        <a:lnSpc>
          <a:spcPct val="95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/>
        <a:buChar char="•"/>
        <a:defRPr sz="1400" kern="1200">
          <a:solidFill>
            <a:schemeClr val="accent1"/>
          </a:solidFill>
          <a:latin typeface="Verdana" panose="020B0604030504040204" charset="0"/>
          <a:ea typeface="Verdana" panose="020B0604030504040204" charset="0"/>
          <a:cs typeface="Verdana" panose="020B060403050404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 userDrawn="1"/>
        </p:nvSpPr>
        <p:spPr>
          <a:xfrm>
            <a:off x="0" y="5976013"/>
            <a:ext cx="12192000" cy="867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31841" y="645812"/>
            <a:ext cx="1079957" cy="3774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36000" rIns="144000" bIns="36000" rtlCol="0" anchor="b">
            <a:spAutoFit/>
          </a:bodyPr>
          <a:lstStyle/>
          <a:p>
            <a:r>
              <a:rPr lang="nl-NL" dirty="0"/>
              <a:t>Titel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8245" y="2026507"/>
            <a:ext cx="10616699" cy="3422774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418143"/>
            <a:ext cx="2743200" cy="17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</a:lstStyle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9" y="6098127"/>
            <a:ext cx="1500312" cy="6682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</p:sldLayoutIdLst>
  <p:hf hdr="0"/>
  <p:txStyles>
    <p:titleStyle>
      <a:lvl1pPr marL="133350" indent="0"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bg1"/>
          </a:solidFill>
          <a:latin typeface="Verdana" panose="020B0604030504040204" charset="0"/>
          <a:ea typeface="Verdana" panose="020B0604030504040204" charset="0"/>
          <a:cs typeface="Verdana" panose="020B0604030504040204" charset="0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000"/>
        </a:spcBef>
        <a:spcAft>
          <a:spcPts val="1000"/>
        </a:spcAft>
        <a:buFont typeface="Arial" panose="020B0604020202020204" pitchFamily="34" charset="0"/>
        <a:buNone/>
        <a:defRPr sz="1600" kern="1200">
          <a:solidFill>
            <a:schemeClr val="accent1"/>
          </a:solidFill>
          <a:latin typeface="Verdana" panose="020B0604030504040204" charset="0"/>
          <a:ea typeface="Verdana" panose="020B0604030504040204" charset="0"/>
          <a:cs typeface="Verdana" panose="020B0604030504040204" charset="0"/>
        </a:defRPr>
      </a:lvl1pPr>
      <a:lvl2pPr marL="267970" indent="-257175" algn="l" defTabSz="914400" rtl="0" eaLnBrk="1" latinLnBrk="0" hangingPunct="1">
        <a:lnSpc>
          <a:spcPct val="95000"/>
        </a:lnSpc>
        <a:spcBef>
          <a:spcPts val="500"/>
        </a:spcBef>
        <a:buClr>
          <a:srgbClr val="FF5000"/>
        </a:buClr>
        <a:buSzPct val="90000"/>
        <a:buFont typeface="LucidaGrande" charset="0"/>
        <a:buChar char="▶"/>
        <a:defRPr sz="1400" kern="1200">
          <a:solidFill>
            <a:schemeClr val="accent1"/>
          </a:solidFill>
          <a:latin typeface="Verdana" panose="020B0604030504040204" charset="0"/>
          <a:ea typeface="Verdana" panose="020B0604030504040204" charset="0"/>
          <a:cs typeface="Verdana" panose="020B0604030504040204" charset="0"/>
        </a:defRPr>
      </a:lvl2pPr>
      <a:lvl3pPr marL="671195" indent="-220345" algn="l" defTabSz="914400" rtl="0" eaLnBrk="1" latinLnBrk="0" hangingPunct="1">
        <a:lnSpc>
          <a:spcPct val="95000"/>
        </a:lnSpc>
        <a:spcBef>
          <a:spcPts val="500"/>
        </a:spcBef>
        <a:buClr>
          <a:schemeClr val="bg1">
            <a:lumMod val="50000"/>
          </a:schemeClr>
        </a:buClr>
        <a:buSzPct val="90000"/>
        <a:buFont typeface="LucidaGrande" charset="0"/>
        <a:buChar char="▶"/>
        <a:defRPr sz="1400" kern="1200">
          <a:solidFill>
            <a:schemeClr val="accent1"/>
          </a:solidFill>
          <a:latin typeface="Verdana" panose="020B0604030504040204" charset="0"/>
          <a:ea typeface="Verdana" panose="020B0604030504040204" charset="0"/>
          <a:cs typeface="Verdana" panose="020B0604030504040204" charset="0"/>
        </a:defRPr>
      </a:lvl3pPr>
      <a:lvl4pPr marL="1073150" indent="-219075" algn="l" defTabSz="914400" rtl="0" eaLnBrk="1" latinLnBrk="0" hangingPunct="1">
        <a:lnSpc>
          <a:spcPct val="95000"/>
        </a:lnSpc>
        <a:spcBef>
          <a:spcPts val="500"/>
        </a:spcBef>
        <a:buClr>
          <a:srgbClr val="FF5000"/>
        </a:buClr>
        <a:buFont typeface="Arial" panose="020B0604020202020204"/>
        <a:buChar char="•"/>
        <a:defRPr sz="1400" kern="1200">
          <a:solidFill>
            <a:schemeClr val="accent1"/>
          </a:solidFill>
          <a:latin typeface="Verdana" panose="020B0604030504040204" charset="0"/>
          <a:ea typeface="Verdana" panose="020B0604030504040204" charset="0"/>
          <a:cs typeface="Verdana" panose="020B0604030504040204" charset="0"/>
        </a:defRPr>
      </a:lvl4pPr>
      <a:lvl5pPr marL="1476375" indent="-231775" algn="l" defTabSz="914400" rtl="0" eaLnBrk="1" latinLnBrk="0" hangingPunct="1">
        <a:lnSpc>
          <a:spcPct val="95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/>
        <a:buChar char="•"/>
        <a:defRPr sz="1400" kern="1200">
          <a:solidFill>
            <a:schemeClr val="accent1"/>
          </a:solidFill>
          <a:latin typeface="Verdana" panose="020B0604030504040204" charset="0"/>
          <a:ea typeface="Verdana" panose="020B0604030504040204" charset="0"/>
          <a:cs typeface="Verdana" panose="020B060403050404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 userDrawn="1"/>
        </p:nvSpPr>
        <p:spPr>
          <a:xfrm>
            <a:off x="0" y="5976013"/>
            <a:ext cx="12192000" cy="867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31841" y="645812"/>
            <a:ext cx="1079957" cy="3774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36000" rIns="144000" bIns="36000" rtlCol="0" anchor="b">
            <a:spAutoFit/>
          </a:bodyPr>
          <a:lstStyle/>
          <a:p>
            <a:r>
              <a:rPr lang="nl-NL" dirty="0"/>
              <a:t>Titel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8245" y="2026507"/>
            <a:ext cx="10616699" cy="3422774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418143"/>
            <a:ext cx="2743200" cy="17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defRPr>
            </a:lvl1pPr>
          </a:lstStyle>
          <a:p>
            <a:r>
              <a:rPr lang="nl-NL"/>
              <a:t> </a:t>
            </a:r>
            <a:fld id="{141DC315-004D-734B-91F7-61E542849DC9}" type="datetimeFigureOut">
              <a:rPr lang="nl-NL" smtClean="0"/>
              <a:t>11-4-2025</a:t>
            </a:fld>
            <a:r>
              <a:rPr lang="nl-NL"/>
              <a:t> | </a:t>
            </a:r>
            <a:fld id="{2DAB09C5-3251-4B47-B002-D03712DC64C3}" type="slidenum">
              <a:rPr lang="nl-NL" smtClean="0"/>
              <a:t>‹#›</a:t>
            </a:fld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9" y="6098127"/>
            <a:ext cx="1500312" cy="6682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</p:sldLayoutIdLst>
  <p:hf hdr="0"/>
  <p:txStyles>
    <p:titleStyle>
      <a:lvl1pPr marL="133350" indent="0"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bg1"/>
          </a:solidFill>
          <a:latin typeface="Verdana" panose="020B0604030504040204" charset="0"/>
          <a:ea typeface="Verdana" panose="020B0604030504040204" charset="0"/>
          <a:cs typeface="Verdana" panose="020B0604030504040204" charset="0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000"/>
        </a:spcBef>
        <a:spcAft>
          <a:spcPts val="1000"/>
        </a:spcAft>
        <a:buFont typeface="Arial" panose="020B0604020202020204" pitchFamily="34" charset="0"/>
        <a:buNone/>
        <a:defRPr sz="1600" kern="1200">
          <a:solidFill>
            <a:schemeClr val="accent1"/>
          </a:solidFill>
          <a:latin typeface="Verdana" panose="020B0604030504040204" charset="0"/>
          <a:ea typeface="Verdana" panose="020B0604030504040204" charset="0"/>
          <a:cs typeface="Verdana" panose="020B0604030504040204" charset="0"/>
        </a:defRPr>
      </a:lvl1pPr>
      <a:lvl2pPr marL="267970" indent="-257175" algn="l" defTabSz="914400" rtl="0" eaLnBrk="1" latinLnBrk="0" hangingPunct="1">
        <a:lnSpc>
          <a:spcPct val="95000"/>
        </a:lnSpc>
        <a:spcBef>
          <a:spcPts val="500"/>
        </a:spcBef>
        <a:buClr>
          <a:srgbClr val="FF5000"/>
        </a:buClr>
        <a:buSzPct val="90000"/>
        <a:buFont typeface="LucidaGrande" charset="0"/>
        <a:buChar char="▶"/>
        <a:defRPr sz="1400" kern="1200">
          <a:solidFill>
            <a:schemeClr val="accent1"/>
          </a:solidFill>
          <a:latin typeface="Verdana" panose="020B0604030504040204" charset="0"/>
          <a:ea typeface="Verdana" panose="020B0604030504040204" charset="0"/>
          <a:cs typeface="Verdana" panose="020B0604030504040204" charset="0"/>
        </a:defRPr>
      </a:lvl2pPr>
      <a:lvl3pPr marL="671195" indent="-220345" algn="l" defTabSz="914400" rtl="0" eaLnBrk="1" latinLnBrk="0" hangingPunct="1">
        <a:lnSpc>
          <a:spcPct val="95000"/>
        </a:lnSpc>
        <a:spcBef>
          <a:spcPts val="500"/>
        </a:spcBef>
        <a:buClr>
          <a:schemeClr val="bg1">
            <a:lumMod val="50000"/>
          </a:schemeClr>
        </a:buClr>
        <a:buSzPct val="90000"/>
        <a:buFont typeface="LucidaGrande" charset="0"/>
        <a:buChar char="▶"/>
        <a:defRPr sz="1400" kern="1200">
          <a:solidFill>
            <a:schemeClr val="accent1"/>
          </a:solidFill>
          <a:latin typeface="Verdana" panose="020B0604030504040204" charset="0"/>
          <a:ea typeface="Verdana" panose="020B0604030504040204" charset="0"/>
          <a:cs typeface="Verdana" panose="020B0604030504040204" charset="0"/>
        </a:defRPr>
      </a:lvl3pPr>
      <a:lvl4pPr marL="1073150" indent="-219075" algn="l" defTabSz="914400" rtl="0" eaLnBrk="1" latinLnBrk="0" hangingPunct="1">
        <a:lnSpc>
          <a:spcPct val="95000"/>
        </a:lnSpc>
        <a:spcBef>
          <a:spcPts val="500"/>
        </a:spcBef>
        <a:buClr>
          <a:srgbClr val="FF5000"/>
        </a:buClr>
        <a:buFont typeface="Arial" panose="020B0604020202020204"/>
        <a:buChar char="•"/>
        <a:defRPr sz="1400" kern="1200">
          <a:solidFill>
            <a:schemeClr val="accent1"/>
          </a:solidFill>
          <a:latin typeface="Verdana" panose="020B0604030504040204" charset="0"/>
          <a:ea typeface="Verdana" panose="020B0604030504040204" charset="0"/>
          <a:cs typeface="Verdana" panose="020B0604030504040204" charset="0"/>
        </a:defRPr>
      </a:lvl4pPr>
      <a:lvl5pPr marL="1476375" indent="-231775" algn="l" defTabSz="914400" rtl="0" eaLnBrk="1" latinLnBrk="0" hangingPunct="1">
        <a:lnSpc>
          <a:spcPct val="95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/>
        <a:buChar char="•"/>
        <a:defRPr sz="1400" kern="1200">
          <a:solidFill>
            <a:schemeClr val="accent1"/>
          </a:solidFill>
          <a:latin typeface="Verdana" panose="020B0604030504040204" charset="0"/>
          <a:ea typeface="Verdana" panose="020B0604030504040204" charset="0"/>
          <a:cs typeface="Verdana" panose="020B060403050404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yad.abdelmonim.mahmoud.omer@vub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mailto:chaoyue.fei@vub.b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ndertitel 20"/>
          <p:cNvSpPr>
            <a:spLocks noGrp="1"/>
          </p:cNvSpPr>
          <p:nvPr>
            <p:ph type="subTitle" idx="1"/>
          </p:nvPr>
        </p:nvSpPr>
        <p:spPr>
          <a:xfrm>
            <a:off x="740753" y="3195561"/>
            <a:ext cx="6951327" cy="7600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400" dirty="0">
                <a:latin typeface="Verdana"/>
                <a:ea typeface="Verdana"/>
              </a:rPr>
              <a:t>Ir. </a:t>
            </a:r>
            <a:r>
              <a:rPr lang="en-BE" sz="1400" dirty="0">
                <a:latin typeface="Verdana"/>
                <a:ea typeface="Verdana"/>
              </a:rPr>
              <a:t>Mohayad</a:t>
            </a:r>
            <a:r>
              <a:rPr lang="en-GB" sz="1400" dirty="0">
                <a:latin typeface="Verdana"/>
                <a:ea typeface="Verdana"/>
              </a:rPr>
              <a:t> </a:t>
            </a:r>
            <a:r>
              <a:rPr lang="en-BE" sz="1400" dirty="0">
                <a:latin typeface="Verdana"/>
                <a:ea typeface="Verdana"/>
              </a:rPr>
              <a:t>Omer </a:t>
            </a:r>
            <a:r>
              <a:rPr lang="en-GB" sz="1400" dirty="0">
                <a:latin typeface="Verdana"/>
                <a:ea typeface="Verdana"/>
              </a:rPr>
              <a:t>(</a:t>
            </a:r>
            <a:r>
              <a:rPr lang="en-GB" sz="1400" dirty="0" err="1">
                <a:latin typeface="Verdana"/>
                <a:ea typeface="Verdana"/>
                <a:hlinkClick r:id="rId3"/>
              </a:rPr>
              <a:t>mohayad.abdelmonim.mahmoud.omer@vub.b</a:t>
            </a:r>
            <a:r>
              <a:rPr lang="en-BE" sz="1400" dirty="0">
                <a:latin typeface="Verdana"/>
                <a:ea typeface="Verdana"/>
                <a:hlinkClick r:id="rId3"/>
              </a:rPr>
              <a:t>e</a:t>
            </a:r>
            <a:r>
              <a:rPr lang="en-BE" sz="1400" dirty="0">
                <a:latin typeface="Verdana"/>
                <a:ea typeface="Verdana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latin typeface="Verdana"/>
                <a:ea typeface="Verdana"/>
              </a:rPr>
              <a:t>Ir. </a:t>
            </a:r>
            <a:r>
              <a:rPr lang="en-US" sz="1400" dirty="0" err="1">
                <a:latin typeface="Verdana"/>
                <a:ea typeface="Verdana"/>
              </a:rPr>
              <a:t>Chaoyue</a:t>
            </a:r>
            <a:r>
              <a:rPr lang="en-US" sz="1400" dirty="0">
                <a:latin typeface="Verdana"/>
                <a:ea typeface="Verdana"/>
              </a:rPr>
              <a:t> Fei</a:t>
            </a:r>
            <a:r>
              <a:rPr lang="en-BE" sz="1400" dirty="0">
                <a:latin typeface="Verdana"/>
                <a:ea typeface="Verdana"/>
              </a:rPr>
              <a:t> </a:t>
            </a:r>
            <a:r>
              <a:rPr lang="en-GB" sz="1400" dirty="0">
                <a:latin typeface="Verdana"/>
                <a:ea typeface="Verdana"/>
              </a:rPr>
              <a:t>(</a:t>
            </a:r>
            <a:r>
              <a:rPr lang="en-GB" sz="1400" dirty="0">
                <a:latin typeface="Verdana"/>
                <a:ea typeface="Verdana"/>
                <a:hlinkClick r:id="rId4"/>
              </a:rPr>
              <a:t>chaoyue.fei@vub.be</a:t>
            </a:r>
            <a:r>
              <a:rPr lang="en-BE" sz="1400">
                <a:latin typeface="Verdana"/>
                <a:ea typeface="Verdana"/>
              </a:rPr>
              <a:t>)</a:t>
            </a:r>
            <a:endParaRPr lang="en-BE" sz="1400" dirty="0">
              <a:latin typeface="Verdana"/>
              <a:ea typeface="Verdana"/>
            </a:endParaRPr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740753" y="2582580"/>
            <a:ext cx="6037763" cy="424150"/>
          </a:xfrm>
        </p:spPr>
        <p:txBody>
          <a:bodyPr/>
          <a:lstStyle/>
          <a:p>
            <a:r>
              <a:rPr lang="en-GB" dirty="0"/>
              <a:t>Inverse kinematics solving</a:t>
            </a:r>
          </a:p>
        </p:txBody>
      </p:sp>
      <p:sp>
        <p:nvSpPr>
          <p:cNvPr id="24" name="Tijdelijke aanduiding voor tekst 23"/>
          <p:cNvSpPr>
            <a:spLocks noGrp="1"/>
          </p:cNvSpPr>
          <p:nvPr>
            <p:ph type="body" sz="quarter" idx="13"/>
          </p:nvPr>
        </p:nvSpPr>
        <p:spPr>
          <a:xfrm>
            <a:off x="740753" y="4225790"/>
            <a:ext cx="6470639" cy="277375"/>
          </a:xfrm>
        </p:spPr>
        <p:txBody>
          <a:bodyPr/>
          <a:lstStyle/>
          <a:p>
            <a:r>
              <a:rPr lang="en-GB" sz="1400" dirty="0"/>
              <a:t>Robotics and Multibody Mechanics, </a:t>
            </a:r>
            <a:r>
              <a:rPr lang="en-GB" sz="1400" dirty="0" err="1"/>
              <a:t>Vrije</a:t>
            </a:r>
            <a:r>
              <a:rPr lang="en-GB" sz="1400" dirty="0"/>
              <a:t> </a:t>
            </a:r>
            <a:r>
              <a:rPr lang="en-GB" sz="1400" dirty="0" err="1"/>
              <a:t>Universiteit</a:t>
            </a:r>
            <a:r>
              <a:rPr lang="en-GB" sz="1400" dirty="0"/>
              <a:t> Brussel, Belgium</a:t>
            </a:r>
          </a:p>
        </p:txBody>
      </p:sp>
      <p:sp>
        <p:nvSpPr>
          <p:cNvPr id="12" name="Rechthoek 11"/>
          <p:cNvSpPr/>
          <p:nvPr/>
        </p:nvSpPr>
        <p:spPr>
          <a:xfrm>
            <a:off x="0" y="4875879"/>
            <a:ext cx="12192000" cy="1979327"/>
          </a:xfrm>
          <a:prstGeom prst="rect">
            <a:avLst/>
          </a:prstGeom>
          <a:solidFill>
            <a:schemeClr val="bg1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11" name="Vrije vorm 10"/>
          <p:cNvSpPr/>
          <p:nvPr/>
        </p:nvSpPr>
        <p:spPr>
          <a:xfrm>
            <a:off x="9546040" y="-21142"/>
            <a:ext cx="264596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15" y="5055429"/>
            <a:ext cx="5568785" cy="154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C2599-8526-D41E-E9CF-D7EF92BA8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14DA66A-43E8-1F5B-A23E-96FD705003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486650" y="6170855"/>
            <a:ext cx="3867150" cy="209187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IK Solving</a:t>
            </a:r>
            <a:endParaRPr kumimoji="0" lang="" altLang="en-GB" sz="1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7436EA7-9831-5FB2-C542-D779712591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11-4-2025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10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17" name="Titel 16">
            <a:extLst>
              <a:ext uri="{FF2B5EF4-FFF2-40B4-BE49-F238E27FC236}">
                <a16:creationId xmlns:a16="http://schemas.microsoft.com/office/drawing/2014/main" id="{00C52764-14A4-F1D7-27D8-B091A8F4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711463"/>
            <a:ext cx="2328376" cy="341050"/>
          </a:xfrm>
        </p:spPr>
        <p:txBody>
          <a:bodyPr/>
          <a:lstStyle/>
          <a:p>
            <a:r>
              <a:rPr lang="en-BE" dirty="0" err="1"/>
              <a:t>Whats</a:t>
            </a:r>
            <a:r>
              <a:rPr lang="en-BE" dirty="0"/>
              <a:t> next?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5A753-E728-BAD7-D193-23A42CA643AD}"/>
              </a:ext>
            </a:extLst>
          </p:cNvPr>
          <p:cNvSpPr txBox="1"/>
          <p:nvPr/>
        </p:nvSpPr>
        <p:spPr>
          <a:xfrm>
            <a:off x="731838" y="1507384"/>
            <a:ext cx="675481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b="1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1) Check and run the FK example using DH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b="1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b="1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b="1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b="1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b="1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b="1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b="1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b="1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b="1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  <a:p>
            <a:r>
              <a:rPr lang="en-BE" b="1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2) Derive the DH table for the MARA</a:t>
            </a:r>
          </a:p>
          <a:p>
            <a:endParaRPr lang="en-BE" b="1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  <a:p>
            <a:r>
              <a:rPr lang="en-BE" b="1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3) Perf</a:t>
            </a:r>
            <a:r>
              <a:rPr lang="en-US" b="1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or</a:t>
            </a:r>
            <a:r>
              <a:rPr lang="en-BE" b="1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m Kinematic decoupling for the mara</a:t>
            </a:r>
          </a:p>
          <a:p>
            <a:pPr algn="l"/>
            <a:r>
              <a:rPr lang="en-BE" sz="2000" b="0" i="0" u="none" strike="noStrike" baseline="0" dirty="0">
                <a:latin typeface="CMTI10"/>
                <a:sym typeface="Wingdings" panose="05000000000000000000" pitchFamily="2" charset="2"/>
              </a:rPr>
              <a:t></a:t>
            </a:r>
            <a:r>
              <a:rPr lang="en-BE" sz="2000" b="0" i="0" u="none" strike="noStrike" baseline="0" dirty="0">
                <a:latin typeface="CMTI10"/>
              </a:rPr>
              <a:t>R</a:t>
            </a:r>
            <a:r>
              <a:rPr lang="en-US" sz="2000" b="0" i="0" u="none" strike="noStrike" baseline="0" dirty="0" err="1">
                <a:latin typeface="CMTI10"/>
              </a:rPr>
              <a:t>obot</a:t>
            </a:r>
            <a:r>
              <a:rPr lang="en-US" sz="2000" b="0" i="0" u="none" strike="noStrike" baseline="0" dirty="0">
                <a:latin typeface="CMTI10"/>
              </a:rPr>
              <a:t> Modeling and</a:t>
            </a:r>
            <a:r>
              <a:rPr lang="en-BE" sz="2000" b="0" i="0" u="none" strike="noStrike" baseline="0" dirty="0">
                <a:latin typeface="CMTI10"/>
              </a:rPr>
              <a:t> </a:t>
            </a:r>
            <a:r>
              <a:rPr lang="en-US" sz="2000" b="0" i="0" u="none" strike="noStrike" baseline="0" dirty="0">
                <a:latin typeface="CMTI10"/>
              </a:rPr>
              <a:t>Control</a:t>
            </a:r>
            <a:r>
              <a:rPr lang="en-BE" sz="2000" b="0" i="0" u="none" strike="noStrike" baseline="0" dirty="0">
                <a:latin typeface="CMTI10"/>
              </a:rPr>
              <a:t>: </a:t>
            </a:r>
            <a:r>
              <a:rPr lang="en-BE" sz="2000" b="0" i="0" u="none" strike="noStrike" baseline="0" dirty="0">
                <a:latin typeface="CMSSBX10"/>
              </a:rPr>
              <a:t>Chapter </a:t>
            </a:r>
            <a:r>
              <a:rPr lang="en-US" sz="2000" b="0" i="0" u="none" strike="noStrike" baseline="0" dirty="0">
                <a:latin typeface="CMSSBX10"/>
              </a:rPr>
              <a:t>3.3.2</a:t>
            </a:r>
            <a:endParaRPr lang="en-BE" sz="2000" b="1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pic>
        <p:nvPicPr>
          <p:cNvPr id="5" name="Picture 2" descr="MARA | Landing | Robot">
            <a:extLst>
              <a:ext uri="{FF2B5EF4-FFF2-40B4-BE49-F238E27FC236}">
                <a16:creationId xmlns:a16="http://schemas.microsoft.com/office/drawing/2014/main" id="{0A389DAB-F90C-B582-0C1D-0D5B87123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303" y="1052513"/>
            <a:ext cx="1983844" cy="458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F6D2A-FA04-3D0D-B3E4-7BD6A3806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680" y="188838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6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6CEB8-F68B-5DD7-2983-5044B3E50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2CD83C11-8AB1-292D-E412-DC3C3E7F47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486650" y="6170855"/>
            <a:ext cx="3867150" cy="209187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IK Solving</a:t>
            </a:r>
            <a:endParaRPr kumimoji="0" lang="" altLang="en-GB" sz="1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FE7EDB0-C7ED-3866-8C71-52EC0C5803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11-4-2025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11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4EF32EF-DD72-5ED8-6730-4AE5C2507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363" y="0"/>
            <a:ext cx="8085763" cy="589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3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>
          <a:xfrm>
            <a:off x="7486650" y="6170855"/>
            <a:ext cx="3867150" cy="209187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IK Solving</a:t>
            </a:r>
            <a:endParaRPr kumimoji="0" lang="" altLang="en-GB" sz="1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11-4-2025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12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731839" y="711463"/>
            <a:ext cx="2695784" cy="341050"/>
          </a:xfrm>
        </p:spPr>
        <p:txBody>
          <a:bodyPr/>
          <a:lstStyle/>
          <a:p>
            <a:r>
              <a:rPr lang="fr-BE" dirty="0" err="1"/>
              <a:t>Dh</a:t>
            </a:r>
            <a:r>
              <a:rPr lang="fr-BE" dirty="0"/>
              <a:t> CONDITIONS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826CE-30DF-C249-3062-2F3480DBF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647" y="171971"/>
            <a:ext cx="5111906" cy="31087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C9EBA1-313F-90D7-0B28-CBC1398F1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17" y="1230543"/>
            <a:ext cx="2314035" cy="2013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8829E4-79E6-651B-6C3B-BEA7E9D7D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041" y="3614086"/>
            <a:ext cx="1832985" cy="1730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363853-1DD6-84E5-28A2-ABCDD62B8743}"/>
              </a:ext>
            </a:extLst>
          </p:cNvPr>
          <p:cNvSpPr txBox="1"/>
          <p:nvPr/>
        </p:nvSpPr>
        <p:spPr>
          <a:xfrm>
            <a:off x="4086225" y="3767604"/>
            <a:ext cx="81057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BE" b="1" i="1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GB" b="1" i="1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d</a:t>
            </a:r>
            <a:r>
              <a:rPr lang="en-GB" b="0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 - the distance between the previous x-axis and the current x-axis, along the previous z-axis.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BE" b="1" i="1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GB" b="1" i="1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GB" b="0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 - the angle around the z-axis between the previous x-axis and the current x-axis.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BE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GB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a </a:t>
            </a:r>
            <a:r>
              <a:rPr lang="en-GB" b="0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 - the distance between the previous z-axis and the current z-axis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BE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GB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α</a:t>
            </a:r>
            <a:r>
              <a:rPr lang="en-GB" b="0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 - the angle around the common normal between the previous z-axis and current z-axis.</a:t>
            </a:r>
          </a:p>
        </p:txBody>
      </p:sp>
    </p:spTree>
    <p:extLst>
      <p:ext uri="{BB962C8B-B14F-4D97-AF65-F5344CB8AC3E}">
        <p14:creationId xmlns:p14="http://schemas.microsoft.com/office/powerpoint/2010/main" val="92697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>
          <a:xfrm>
            <a:off x="7486650" y="6170855"/>
            <a:ext cx="3867150" cy="209187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IK Solving</a:t>
            </a:r>
            <a:endParaRPr kumimoji="0" lang="" altLang="en-GB" sz="1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11-4-2025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2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731839" y="711463"/>
            <a:ext cx="3924326" cy="341050"/>
          </a:xfrm>
        </p:spPr>
        <p:txBody>
          <a:bodyPr/>
          <a:lstStyle/>
          <a:p>
            <a:r>
              <a:rPr lang="fr-BE" dirty="0" err="1"/>
              <a:t>KINEmatic</a:t>
            </a:r>
            <a:r>
              <a:rPr lang="en-BE" dirty="0"/>
              <a:t> in robotics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A97212-0C1C-3C0A-A640-DD8FD38C5C84}"/>
              </a:ext>
            </a:extLst>
          </p:cNvPr>
          <p:cNvSpPr txBox="1"/>
          <p:nvPr/>
        </p:nvSpPr>
        <p:spPr>
          <a:xfrm>
            <a:off x="731839" y="1547793"/>
            <a:ext cx="512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Property of </a:t>
            </a:r>
            <a:r>
              <a:rPr lang="en-GB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motion </a:t>
            </a:r>
            <a:r>
              <a:rPr lang="en-BE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of a rigid body.</a:t>
            </a:r>
          </a:p>
        </p:txBody>
      </p:sp>
      <p:pic>
        <p:nvPicPr>
          <p:cNvPr id="24" name="Picture 2" descr="MARA | Landing | Robot">
            <a:extLst>
              <a:ext uri="{FF2B5EF4-FFF2-40B4-BE49-F238E27FC236}">
                <a16:creationId xmlns:a16="http://schemas.microsoft.com/office/drawing/2014/main" id="{49F1ECF2-B6DE-9265-534A-65F0D5C28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78" y="1136275"/>
            <a:ext cx="1983844" cy="458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ow to Calculate a Robot's Forward Kinematics in 5 Easy Steps">
            <a:extLst>
              <a:ext uri="{FF2B5EF4-FFF2-40B4-BE49-F238E27FC236}">
                <a16:creationId xmlns:a16="http://schemas.microsoft.com/office/drawing/2014/main" id="{69310C30-1C2D-6827-3BFE-B977C7B86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420" y="1994053"/>
            <a:ext cx="4876310" cy="35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9BD7A-1BF0-1328-23A0-7D4BEBC2F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F3AC3A4-4797-DF71-D7E5-62AF925D4F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486650" y="6170855"/>
            <a:ext cx="3867150" cy="209187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IK Solving</a:t>
            </a:r>
            <a:endParaRPr kumimoji="0" lang="" altLang="en-GB" sz="1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069030B-8303-12AD-F29C-8B49A99B8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11-4-2025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3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17" name="Titel 16">
            <a:extLst>
              <a:ext uri="{FF2B5EF4-FFF2-40B4-BE49-F238E27FC236}">
                <a16:creationId xmlns:a16="http://schemas.microsoft.com/office/drawing/2014/main" id="{F9911023-281D-B3B6-795D-C4A673FF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711463"/>
            <a:ext cx="4757887" cy="341050"/>
          </a:xfrm>
        </p:spPr>
        <p:txBody>
          <a:bodyPr/>
          <a:lstStyle/>
          <a:p>
            <a:r>
              <a:rPr lang="fr-BE" dirty="0"/>
              <a:t>O</a:t>
            </a:r>
            <a:r>
              <a:rPr lang="en-BE" dirty="0" err="1"/>
              <a:t>perational</a:t>
            </a:r>
            <a:r>
              <a:rPr lang="en-BE" dirty="0"/>
              <a:t> vs joint space</a:t>
            </a:r>
            <a:endParaRPr lang="en-GB" dirty="0"/>
          </a:p>
        </p:txBody>
      </p:sp>
      <p:pic>
        <p:nvPicPr>
          <p:cNvPr id="1028" name="Picture 4" descr="Relationship between forward and inverse kinematics. | Download Scientific  Diagram">
            <a:extLst>
              <a:ext uri="{FF2B5EF4-FFF2-40B4-BE49-F238E27FC236}">
                <a16:creationId xmlns:a16="http://schemas.microsoft.com/office/drawing/2014/main" id="{EEB1622A-B9FB-9A83-6772-863CEBBFC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24" y="2533967"/>
            <a:ext cx="6342311" cy="235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llustrtive comparison of joint space and Cartesian space. | Download  Scientific Diagram">
            <a:extLst>
              <a:ext uri="{FF2B5EF4-FFF2-40B4-BE49-F238E27FC236}">
                <a16:creationId xmlns:a16="http://schemas.microsoft.com/office/drawing/2014/main" id="{E1E13F98-4844-6D76-5CAD-E5BF09F8C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9" y="1874111"/>
            <a:ext cx="5030085" cy="331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25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4FF08-AB23-AB86-EEEB-3E3D0EE1B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C672B11-2101-131B-0A66-42B072A20D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486650" y="6170855"/>
            <a:ext cx="3867150" cy="209187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IK Solving</a:t>
            </a:r>
            <a:endParaRPr kumimoji="0" lang="" altLang="en-GB" sz="1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C1707B9-7561-6228-F146-A706D1259F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11-4-2025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4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17" name="Titel 16">
            <a:extLst>
              <a:ext uri="{FF2B5EF4-FFF2-40B4-BE49-F238E27FC236}">
                <a16:creationId xmlns:a16="http://schemas.microsoft.com/office/drawing/2014/main" id="{9914BFB1-2052-06D1-749B-1DFAB05E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711463"/>
            <a:ext cx="2916486" cy="341050"/>
          </a:xfrm>
        </p:spPr>
        <p:txBody>
          <a:bodyPr/>
          <a:lstStyle/>
          <a:p>
            <a:r>
              <a:rPr lang="fr-BE" dirty="0" err="1"/>
              <a:t>KINEmatic</a:t>
            </a:r>
            <a:r>
              <a:rPr lang="fr-BE" dirty="0"/>
              <a:t> </a:t>
            </a:r>
            <a:r>
              <a:rPr lang="fr-BE" dirty="0" err="1"/>
              <a:t>chain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362D64-D5B5-77F4-347E-24731F4D7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473" y="1052513"/>
            <a:ext cx="5882253" cy="41207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1FF596-C337-0AA5-3794-F6E512D24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39" y="1633189"/>
            <a:ext cx="3352800" cy="647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43A4EDB-53E9-7A82-30C0-E1A338778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889" y="2792359"/>
            <a:ext cx="1657350" cy="5238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210E55E-A02E-3C6F-C986-25427330F662}"/>
              </a:ext>
            </a:extLst>
          </p:cNvPr>
          <p:cNvSpPr txBox="1"/>
          <p:nvPr/>
        </p:nvSpPr>
        <p:spPr>
          <a:xfrm>
            <a:off x="731839" y="3643038"/>
            <a:ext cx="565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Transformation matrix:</a:t>
            </a:r>
            <a:endParaRPr lang="en-BE" b="1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4D465-8ED5-09E4-6FD8-CA3E02096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77" y="4247337"/>
            <a:ext cx="4161155" cy="65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8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>
          <a:xfrm>
            <a:off x="7486650" y="6170855"/>
            <a:ext cx="3867150" cy="209187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IK Solving</a:t>
            </a:r>
            <a:endParaRPr kumimoji="0" lang="" altLang="en-GB" sz="1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11-4-2025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5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731839" y="711463"/>
            <a:ext cx="2748683" cy="341050"/>
          </a:xfrm>
        </p:spPr>
        <p:txBody>
          <a:bodyPr/>
          <a:lstStyle/>
          <a:p>
            <a:r>
              <a:rPr lang="fr-BE" dirty="0" err="1"/>
              <a:t>Dh</a:t>
            </a:r>
            <a:r>
              <a:rPr lang="fr-BE" dirty="0"/>
              <a:t> convention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76015-B96F-FBA7-BD46-6F3FC08916F0}"/>
              </a:ext>
            </a:extLst>
          </p:cNvPr>
          <p:cNvSpPr txBox="1"/>
          <p:nvPr/>
        </p:nvSpPr>
        <p:spPr>
          <a:xfrm>
            <a:off x="653688" y="1340105"/>
            <a:ext cx="1080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Denavit-Hartenberg</a:t>
            </a:r>
            <a:r>
              <a:rPr lang="en-US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: provides a </a:t>
            </a:r>
            <a:r>
              <a:rPr lang="en-US" b="1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systematic</a:t>
            </a:r>
            <a:r>
              <a:rPr lang="en-US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procedure to perform forward kinematics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AFA5F-8E48-0A55-3973-0992F47AC9D5}"/>
              </a:ext>
            </a:extLst>
          </p:cNvPr>
          <p:cNvSpPr txBox="1"/>
          <p:nvPr/>
        </p:nvSpPr>
        <p:spPr>
          <a:xfrm>
            <a:off x="653688" y="1884989"/>
            <a:ext cx="940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Each homogeneous transformation is represented by a product of four basic transformations: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67867C-6D27-6AB6-2181-413D5EA0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687" y="2531320"/>
            <a:ext cx="4773767" cy="306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9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>
          <a:xfrm>
            <a:off x="7486650" y="6170855"/>
            <a:ext cx="3867150" cy="209187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IK Solving</a:t>
            </a:r>
            <a:endParaRPr kumimoji="0" lang="" altLang="en-GB" sz="1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11-4-2025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6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731839" y="711463"/>
            <a:ext cx="3599878" cy="341050"/>
          </a:xfrm>
        </p:spPr>
        <p:txBody>
          <a:bodyPr/>
          <a:lstStyle/>
          <a:p>
            <a:r>
              <a:rPr lang="fr-BE" dirty="0" err="1"/>
              <a:t>Dh</a:t>
            </a:r>
            <a:r>
              <a:rPr lang="fr-BE" dirty="0"/>
              <a:t> FRAMES - EXAMPLE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0FECC-CA5B-E611-7EBE-2D235B5EB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9" y="1260088"/>
            <a:ext cx="3858622" cy="451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0E424-CCA3-A7D1-8790-648991A04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074" y="1594639"/>
            <a:ext cx="2761231" cy="16782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B8245-2EA1-FC19-DA30-C939429EB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175" y="1052513"/>
            <a:ext cx="2889185" cy="3383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00A867-767E-E8E8-2B98-E023AE822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4302977"/>
            <a:ext cx="53149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3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>
          <a:xfrm>
            <a:off x="7486650" y="6170855"/>
            <a:ext cx="3867150" cy="209187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IK Solving</a:t>
            </a:r>
            <a:endParaRPr kumimoji="0" lang="" altLang="en-GB" sz="1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11-4-2025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7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731839" y="711463"/>
            <a:ext cx="2048171" cy="341050"/>
          </a:xfrm>
        </p:spPr>
        <p:txBody>
          <a:bodyPr/>
          <a:lstStyle/>
          <a:p>
            <a:r>
              <a:rPr lang="fr-BE" dirty="0"/>
              <a:t>IK </a:t>
            </a:r>
            <a:r>
              <a:rPr lang="fr-BE" dirty="0" err="1"/>
              <a:t>problem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90F83-CB67-5D92-5B31-60ECB3DD9180}"/>
              </a:ext>
            </a:extLst>
          </p:cNvPr>
          <p:cNvSpPr txBox="1"/>
          <p:nvPr/>
        </p:nvSpPr>
        <p:spPr>
          <a:xfrm>
            <a:off x="1182030" y="1672683"/>
            <a:ext cx="10036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Input: </a:t>
            </a:r>
            <a:r>
              <a:rPr lang="en-US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End-effector position and orientation</a:t>
            </a:r>
          </a:p>
          <a:p>
            <a:endParaRPr lang="en-US" b="1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  <a:p>
            <a:r>
              <a:rPr lang="en-US" b="1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Output: </a:t>
            </a:r>
            <a:r>
              <a:rPr lang="en-US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Robot’s joint angles</a:t>
            </a:r>
            <a:endParaRPr lang="en-BE" b="1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90BC56-14A8-427A-31E3-3EA8E67C6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616911"/>
            <a:ext cx="2381250" cy="2524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F41DD1-6195-12B5-1FF4-91657C502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526" y="3348926"/>
            <a:ext cx="2914650" cy="714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A651C2-0041-1E0B-CD0B-ED4FBF5F0624}"/>
              </a:ext>
            </a:extLst>
          </p:cNvPr>
          <p:cNvSpPr txBox="1"/>
          <p:nvPr/>
        </p:nvSpPr>
        <p:spPr>
          <a:xfrm>
            <a:off x="1182030" y="2878973"/>
            <a:ext cx="565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Given the 4x4 homogeneous transformation: </a:t>
            </a:r>
            <a:endParaRPr lang="en-BE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8E025-9EDD-917B-A843-5FA2B34F0171}"/>
              </a:ext>
            </a:extLst>
          </p:cNvPr>
          <p:cNvSpPr txBox="1"/>
          <p:nvPr/>
        </p:nvSpPr>
        <p:spPr>
          <a:xfrm>
            <a:off x="1135567" y="4014102"/>
            <a:ext cx="565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Where:</a:t>
            </a:r>
            <a:endParaRPr lang="en-BE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17283E-55C7-D6B6-0AF2-08A8A3F5E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526" y="4504639"/>
            <a:ext cx="5276850" cy="447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40CEDB-0AF7-D4A4-BC06-BDCF08DB6307}"/>
              </a:ext>
            </a:extLst>
          </p:cNvPr>
          <p:cNvSpPr txBox="1"/>
          <p:nvPr/>
        </p:nvSpPr>
        <p:spPr>
          <a:xfrm>
            <a:off x="1182030" y="5199421"/>
            <a:ext cx="565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12 equations to solve!!</a:t>
            </a:r>
            <a:endParaRPr lang="en-BE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91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>
          <a:xfrm>
            <a:off x="7486650" y="6170855"/>
            <a:ext cx="3867150" cy="209187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IK Solving</a:t>
            </a:r>
            <a:endParaRPr kumimoji="0" lang="" altLang="en-GB" sz="1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11-4-2025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8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731839" y="711463"/>
            <a:ext cx="3883096" cy="341050"/>
          </a:xfrm>
        </p:spPr>
        <p:txBody>
          <a:bodyPr/>
          <a:lstStyle/>
          <a:p>
            <a:r>
              <a:rPr lang="fr-BE" dirty="0"/>
              <a:t>KINEMATIC DECOUPLING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90F83-CB67-5D92-5B31-60ECB3DD9180}"/>
              </a:ext>
            </a:extLst>
          </p:cNvPr>
          <p:cNvSpPr txBox="1"/>
          <p:nvPr/>
        </p:nvSpPr>
        <p:spPr>
          <a:xfrm>
            <a:off x="731839" y="1232861"/>
            <a:ext cx="9025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Wrist: </a:t>
            </a:r>
            <a:r>
              <a:rPr lang="en-US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joints between the arm and end-effector</a:t>
            </a:r>
          </a:p>
          <a:p>
            <a:endParaRPr lang="en-US" b="1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  <a:p>
            <a:r>
              <a:rPr lang="en-US" b="1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Spherical wrist: </a:t>
            </a:r>
            <a:r>
              <a:rPr lang="en-US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axes of the three last joints intersect at one point.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1E31E0-9C45-B582-125D-1CE2EDE88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263" y="2455266"/>
            <a:ext cx="4223758" cy="3266459"/>
          </a:xfrm>
          <a:prstGeom prst="rect">
            <a:avLst/>
          </a:prstGeom>
        </p:spPr>
      </p:pic>
      <p:pic>
        <p:nvPicPr>
          <p:cNvPr id="4" name="Picture 2" descr="How to Calculate a Robot's Forward Kinematics in 5 Easy Steps">
            <a:extLst>
              <a:ext uri="{FF2B5EF4-FFF2-40B4-BE49-F238E27FC236}">
                <a16:creationId xmlns:a16="http://schemas.microsoft.com/office/drawing/2014/main" id="{97525EC2-160E-B686-F7FB-51A3C323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002" y="2263178"/>
            <a:ext cx="4876310" cy="35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21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>
          <a:xfrm>
            <a:off x="7486650" y="6170855"/>
            <a:ext cx="3867150" cy="209187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IK Solving</a:t>
            </a:r>
            <a:endParaRPr kumimoji="0" lang="" altLang="en-GB" sz="1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</a:t>
            </a:r>
            <a:fld id="{141DC315-004D-734B-91F7-61E542849DC9}" type="datetimeFigureOut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11-4-2025</a:t>
            </a:fld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| </a:t>
            </a:r>
            <a:fld id="{2DAB09C5-3251-4B47-B002-D03712DC64C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F"/>
                </a:solidFill>
                <a:effectLst/>
                <a:uLnTx/>
                <a:uFillTx/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9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00339F"/>
              </a:solidFill>
              <a:effectLst/>
              <a:uLnTx/>
              <a:uFillTx/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731839" y="711463"/>
            <a:ext cx="7057042" cy="341050"/>
          </a:xfrm>
        </p:spPr>
        <p:txBody>
          <a:bodyPr/>
          <a:lstStyle/>
          <a:p>
            <a:r>
              <a:rPr lang="fr-BE" dirty="0"/>
              <a:t>KINEMATIC DECOUPLING – </a:t>
            </a:r>
            <a:r>
              <a:rPr lang="fr-BE" dirty="0" err="1"/>
              <a:t>iNVERSE</a:t>
            </a:r>
            <a:r>
              <a:rPr lang="fr-BE" dirty="0"/>
              <a:t> </a:t>
            </a:r>
            <a:r>
              <a:rPr lang="fr-BE" dirty="0" err="1"/>
              <a:t>POSItion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759BD-4620-8550-2801-1CE7B93F23F4}"/>
              </a:ext>
            </a:extLst>
          </p:cNvPr>
          <p:cNvSpPr txBox="1"/>
          <p:nvPr/>
        </p:nvSpPr>
        <p:spPr>
          <a:xfrm>
            <a:off x="825191" y="1557047"/>
            <a:ext cx="5447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Spherical wrist -&gt; </a:t>
            </a:r>
            <a:r>
              <a:rPr lang="en-US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position of wrist center point </a:t>
            </a:r>
            <a:r>
              <a:rPr lang="en-US" dirty="0" err="1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Oc</a:t>
            </a:r>
            <a:r>
              <a:rPr lang="en-US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</a:t>
            </a:r>
            <a:r>
              <a:rPr lang="en-US" b="1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independent on the end-effector orientation.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Orientation of end-effector </a:t>
            </a:r>
            <a:r>
              <a:rPr lang="en-US" b="1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depends on the last three joints.</a:t>
            </a:r>
            <a:endParaRPr lang="en-US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  <a:p>
            <a:endParaRPr lang="en-US" b="1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  <a:p>
            <a:r>
              <a:rPr lang="en-US" b="1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Kinematic decoupling: </a:t>
            </a:r>
            <a:r>
              <a:rPr lang="en-US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solving the IK of a 6 </a:t>
            </a:r>
            <a:r>
              <a:rPr lang="en-US" dirty="0" err="1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dof</a:t>
            </a:r>
            <a:r>
              <a:rPr lang="en-US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 manipulator splits in two problems:</a:t>
            </a:r>
          </a:p>
          <a:p>
            <a:endParaRPr lang="en-US" b="1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Inverse position kinematics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33A0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Inverse orientation kinematics</a:t>
            </a:r>
            <a:endParaRPr lang="en-BE" b="1" dirty="0">
              <a:solidFill>
                <a:srgbClr val="0033A0"/>
              </a:solidFill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7AB2BC-46C9-FE3A-281E-DC8A431D9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37" y="1228725"/>
            <a:ext cx="40481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47280"/>
      </p:ext>
    </p:extLst>
  </p:cSld>
  <p:clrMapOvr>
    <a:masterClrMapping/>
  </p:clrMapOvr>
</p:sld>
</file>

<file path=ppt/theme/theme1.xml><?xml version="1.0" encoding="utf-8"?>
<a:theme xmlns:a="http://schemas.openxmlformats.org/drawingml/2006/main" name="1 VUB THEME">
  <a:themeElements>
    <a:clrScheme name="VUB 20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9F"/>
      </a:accent1>
      <a:accent2>
        <a:srgbClr val="FF6600"/>
      </a:accent2>
      <a:accent3>
        <a:srgbClr val="E7E6E5"/>
      </a:accent3>
      <a:accent4>
        <a:srgbClr val="4B4B4B"/>
      </a:accent4>
      <a:accent5>
        <a:srgbClr val="577EC1"/>
      </a:accent5>
      <a:accent6>
        <a:srgbClr val="FFAA8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44450">
          <a:solidFill>
            <a:srgbClr val="0033A0"/>
          </a:solidFill>
        </a:ln>
      </a:spPr>
      <a:bodyPr rtlCol="0" anchor="ctr"/>
      <a:lstStyle>
        <a:defPPr algn="ctr">
          <a:defRPr sz="1600" dirty="0" err="1" smtClean="0">
            <a:solidFill>
              <a:srgbClr val="0033A0"/>
            </a:solidFill>
            <a:latin typeface="Verdana" panose="020B0604030504040204" charset="0"/>
            <a:ea typeface="Verdana" panose="020B0604030504040204" charset="0"/>
            <a:cs typeface="Verdana" panose="020B060403050404020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rgbClr val="0033A0"/>
            </a:solidFill>
            <a:latin typeface="Verdana" panose="020B0604030504040204" charset="0"/>
            <a:ea typeface="Verdana" panose="020B0604030504040204" charset="0"/>
            <a:cs typeface="Verdana" panose="020B060403050404020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1 VUB THEME">
  <a:themeElements>
    <a:clrScheme name="VUB 20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9F"/>
      </a:accent1>
      <a:accent2>
        <a:srgbClr val="FF6600"/>
      </a:accent2>
      <a:accent3>
        <a:srgbClr val="E7E6E5"/>
      </a:accent3>
      <a:accent4>
        <a:srgbClr val="4B4B4B"/>
      </a:accent4>
      <a:accent5>
        <a:srgbClr val="577EC1"/>
      </a:accent5>
      <a:accent6>
        <a:srgbClr val="FFAA8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44450">
          <a:solidFill>
            <a:srgbClr val="0033A0"/>
          </a:solidFill>
        </a:ln>
      </a:spPr>
      <a:bodyPr rtlCol="0" anchor="ctr"/>
      <a:lstStyle>
        <a:defPPr algn="ctr">
          <a:defRPr sz="1600" dirty="0" err="1" smtClean="0">
            <a:solidFill>
              <a:srgbClr val="0033A0"/>
            </a:solidFill>
            <a:latin typeface="Verdana" panose="020B0604030504040204" charset="0"/>
            <a:ea typeface="Verdana" panose="020B0604030504040204" charset="0"/>
            <a:cs typeface="Verdana" panose="020B060403050404020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rgbClr val="0033A0"/>
            </a:solidFill>
            <a:latin typeface="Verdana" panose="020B0604030504040204" charset="0"/>
            <a:ea typeface="Verdana" panose="020B0604030504040204" charset="0"/>
            <a:cs typeface="Verdana" panose="020B060403050404020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1 VUB THEME">
  <a:themeElements>
    <a:clrScheme name="VUB 20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9F"/>
      </a:accent1>
      <a:accent2>
        <a:srgbClr val="FF6600"/>
      </a:accent2>
      <a:accent3>
        <a:srgbClr val="E7E6E5"/>
      </a:accent3>
      <a:accent4>
        <a:srgbClr val="4B4B4B"/>
      </a:accent4>
      <a:accent5>
        <a:srgbClr val="577EC1"/>
      </a:accent5>
      <a:accent6>
        <a:srgbClr val="FFAA8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44450">
          <a:solidFill>
            <a:srgbClr val="0033A0"/>
          </a:solidFill>
        </a:ln>
      </a:spPr>
      <a:bodyPr rtlCol="0" anchor="ctr"/>
      <a:lstStyle>
        <a:defPPr algn="ctr">
          <a:defRPr sz="1600" dirty="0" err="1" smtClean="0">
            <a:solidFill>
              <a:srgbClr val="0033A0"/>
            </a:solidFill>
            <a:latin typeface="Verdana" panose="020B0604030504040204" charset="0"/>
            <a:ea typeface="Verdana" panose="020B0604030504040204" charset="0"/>
            <a:cs typeface="Verdana" panose="020B060403050404020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rgbClr val="0033A0"/>
            </a:solidFill>
            <a:latin typeface="Verdana" panose="020B0604030504040204" charset="0"/>
            <a:ea typeface="Verdana" panose="020B0604030504040204" charset="0"/>
            <a:cs typeface="Verdana" panose="020B060403050404020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Widescreen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CMSSBX10</vt:lpstr>
      <vt:lpstr>CMTI10</vt:lpstr>
      <vt:lpstr>LucidaGrande</vt:lpstr>
      <vt:lpstr>Source Sans Pro</vt:lpstr>
      <vt:lpstr>Verdana</vt:lpstr>
      <vt:lpstr>1 VUB THEME</vt:lpstr>
      <vt:lpstr>1_1 VUB THEME</vt:lpstr>
      <vt:lpstr>2_1 VUB THEME</vt:lpstr>
      <vt:lpstr>Inverse kinematics solving</vt:lpstr>
      <vt:lpstr>KINEmatic in robotics</vt:lpstr>
      <vt:lpstr>Operational vs joint space</vt:lpstr>
      <vt:lpstr>KINEmatic chain</vt:lpstr>
      <vt:lpstr>Dh convention</vt:lpstr>
      <vt:lpstr>Dh FRAMES - EXAMPLE</vt:lpstr>
      <vt:lpstr>IK problem</vt:lpstr>
      <vt:lpstr>KINEMATIC DECOUPLING</vt:lpstr>
      <vt:lpstr>KINEMATIC DECOUPLING – iNVERSE POSItion</vt:lpstr>
      <vt:lpstr>Whats next?</vt:lpstr>
      <vt:lpstr>PowerPoint Presentation</vt:lpstr>
      <vt:lpstr>Dh CONDITIONS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Project</dc:title>
  <dc:creator>Ilias El Makrini</dc:creator>
  <cp:lastModifiedBy>Mohayad Omer</cp:lastModifiedBy>
  <cp:revision>112</cp:revision>
  <dcterms:created xsi:type="dcterms:W3CDTF">2021-03-19T14:01:48Z</dcterms:created>
  <dcterms:modified xsi:type="dcterms:W3CDTF">2025-04-11T15:44:35Z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