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9" r:id="rId11"/>
    <p:sldId id="264" r:id="rId12"/>
    <p:sldId id="266" r:id="rId13"/>
    <p:sldId id="270" r:id="rId14"/>
    <p:sldId id="265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24"/>
    <p:restoredTop sz="85205"/>
  </p:normalViewPr>
  <p:slideViewPr>
    <p:cSldViewPr snapToGrid="0" snapToObjects="1">
      <p:cViewPr>
        <p:scale>
          <a:sx n="71" d="100"/>
          <a:sy n="71" d="100"/>
        </p:scale>
        <p:origin x="51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5E57B-DE4A-2A43-9ADD-729D6B6500A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D8E2A-8875-3048-895E-B8077FAF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D8E2A-8875-3048-895E-B8077FAF8E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08842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690" y="1515140"/>
            <a:ext cx="5576030" cy="5262979"/>
          </a:xfrm>
          <a:prstGeom prst="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@panel </a:t>
            </a:r>
            <a:r>
              <a:rPr lang="en-US" sz="1400" dirty="0" err="1" smtClean="0"/>
              <a:t>qsort</a:t>
            </a:r>
            <a:endParaRPr lang="en-US" sz="1400" dirty="0" smtClean="0"/>
          </a:p>
          <a:p>
            <a:r>
              <a:rPr lang="en-US" sz="1400" dirty="0" smtClean="0"/>
              <a:t>function 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a:list</a:t>
            </a:r>
            <a:r>
              <a:rPr lang="en-US" sz="1400" dirty="0"/>
              <a:t>, </a:t>
            </a:r>
            <a:r>
              <a:rPr lang="en-US" sz="1400" dirty="0" err="1"/>
              <a:t>l:int</a:t>
            </a:r>
            <a:r>
              <a:rPr lang="en-US" sz="1400" dirty="0"/>
              <a:t>, </a:t>
            </a:r>
            <a:r>
              <a:rPr lang="en-US" sz="1400" dirty="0" err="1"/>
              <a:t>r:int</a:t>
            </a:r>
            <a:r>
              <a:rPr lang="en-US" sz="1400" dirty="0"/>
              <a:t>):</a:t>
            </a:r>
            <a:r>
              <a:rPr lang="en-US" sz="1400" dirty="0" smtClean="0"/>
              <a:t>list: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l;j</a:t>
            </a:r>
            <a:r>
              <a:rPr lang="en-US" sz="1400" dirty="0" smtClean="0"/>
              <a:t> </a:t>
            </a:r>
            <a:r>
              <a:rPr lang="en-US" sz="1400" dirty="0"/>
              <a:t>= r</a:t>
            </a:r>
            <a:r>
              <a:rPr lang="en-US" sz="1400" dirty="0" smtClean="0"/>
              <a:t>; mid </a:t>
            </a:r>
            <a:r>
              <a:rPr lang="en-US" sz="1400" dirty="0"/>
              <a:t>= (</a:t>
            </a:r>
            <a:r>
              <a:rPr lang="en-US" sz="1400" dirty="0" err="1"/>
              <a:t>l+r</a:t>
            </a:r>
            <a:r>
              <a:rPr lang="en-US" sz="1400" dirty="0"/>
              <a:t>)/</a:t>
            </a:r>
            <a:r>
              <a:rPr lang="en-US" sz="1400" dirty="0" smtClean="0"/>
              <a:t>2;</a:t>
            </a:r>
          </a:p>
          <a:p>
            <a:r>
              <a:rPr lang="en-US" sz="1400" dirty="0" smtClean="0"/>
              <a:t>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j):	</a:t>
            </a:r>
            <a:endParaRPr lang="en-US" sz="1400" dirty="0" smtClean="0"/>
          </a:p>
          <a:p>
            <a:r>
              <a:rPr lang="en-US" sz="1400" dirty="0" smtClean="0"/>
              <a:t>    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 &amp; a#[</a:t>
            </a:r>
            <a:r>
              <a:rPr lang="en-US" sz="1400" dirty="0" err="1"/>
              <a:t>i</a:t>
            </a:r>
            <a:r>
              <a:rPr lang="en-US" sz="1400" dirty="0"/>
              <a:t>] &lt; a#[mid</a:t>
            </a:r>
            <a:r>
              <a:rPr lang="en-US" sz="1400" dirty="0" smtClean="0"/>
              <a:t>]):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i+1;</a:t>
            </a:r>
          </a:p>
          <a:p>
            <a:r>
              <a:rPr lang="en-US" sz="1400" dirty="0" smtClean="0"/>
              <a:t>     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 &amp; a#[j]&gt; a#[mid</a:t>
            </a:r>
            <a:r>
              <a:rPr lang="en-US" sz="1400" dirty="0" smtClean="0"/>
              <a:t>]):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j </a:t>
            </a:r>
            <a:r>
              <a:rPr lang="en-US" sz="1400" dirty="0"/>
              <a:t>= j-1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end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 smtClean="0"/>
              <a:t>     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k </a:t>
            </a:r>
            <a:r>
              <a:rPr lang="en-US" sz="1400" dirty="0"/>
              <a:t>= a#[</a:t>
            </a:r>
            <a:r>
              <a:rPr lang="en-US" sz="1400" dirty="0" err="1"/>
              <a:t>i</a:t>
            </a:r>
            <a:r>
              <a:rPr lang="en-US" sz="1400" dirty="0" smtClean="0"/>
              <a:t>];a</a:t>
            </a:r>
            <a:r>
              <a:rPr lang="en-US" sz="1400" dirty="0"/>
              <a:t>#[</a:t>
            </a:r>
            <a:r>
              <a:rPr lang="en-US" sz="1400" dirty="0" err="1"/>
              <a:t>i</a:t>
            </a:r>
            <a:r>
              <a:rPr lang="en-US" sz="1400" dirty="0"/>
              <a:t>] = a#[j</a:t>
            </a:r>
            <a:r>
              <a:rPr lang="en-US" sz="1400" dirty="0" smtClean="0"/>
              <a:t>]; a</a:t>
            </a:r>
            <a:r>
              <a:rPr lang="en-US" sz="1400" dirty="0"/>
              <a:t>#[j] = k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i+1;j </a:t>
            </a:r>
            <a:r>
              <a:rPr lang="en-US" sz="1400" dirty="0"/>
              <a:t>= j-1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end</a:t>
            </a:r>
          </a:p>
          <a:p>
            <a:r>
              <a:rPr lang="en-US" sz="1400" dirty="0" smtClean="0"/>
              <a:t>    end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(l &lt; j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a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(a, l, j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 r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a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(a, </a:t>
            </a:r>
            <a:r>
              <a:rPr lang="en-US" sz="1400" dirty="0" err="1"/>
              <a:t>i</a:t>
            </a:r>
            <a:r>
              <a:rPr lang="en-US" sz="1400" dirty="0"/>
              <a:t>, r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return(a);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nd</a:t>
            </a:r>
          </a:p>
          <a:p>
            <a:r>
              <a:rPr lang="en-US" sz="1400" dirty="0" smtClean="0"/>
              <a:t>b </a:t>
            </a:r>
            <a:r>
              <a:rPr lang="en-US" sz="1400" dirty="0"/>
              <a:t>= {3,7,8,32,1,4,7,9,2,5</a:t>
            </a:r>
            <a:r>
              <a:rPr lang="en-US" sz="1400" dirty="0" smtClean="0"/>
              <a:t>}; b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(b, 0, </a:t>
            </a:r>
            <a:r>
              <a:rPr lang="en-US" sz="1400" dirty="0" err="1"/>
              <a:t>len</a:t>
            </a:r>
            <a:r>
              <a:rPr lang="en-US" sz="1400" dirty="0"/>
              <a:t>(b)-1</a:t>
            </a:r>
            <a:r>
              <a:rPr lang="en-US" sz="1400" dirty="0" smtClean="0"/>
              <a:t>); print(b);</a:t>
            </a:r>
          </a:p>
          <a:p>
            <a:r>
              <a:rPr lang="en-US" sz="1400" dirty="0" smtClean="0"/>
              <a:t>@</a:t>
            </a:r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83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" y="2206625"/>
            <a:ext cx="3937000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2" y="2206625"/>
            <a:ext cx="401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b="11452"/>
          <a:stretch/>
        </p:blipFill>
        <p:spPr>
          <a:xfrm>
            <a:off x="5049653" y="-110999"/>
            <a:ext cx="3005134" cy="241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8" y="2438399"/>
            <a:ext cx="3956564" cy="357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32" y="2438400"/>
            <a:ext cx="4260564" cy="35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042147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– comprehensive check 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2082"/>
              </p:ext>
            </p:extLst>
          </p:nvPr>
        </p:nvGraphicFramePr>
        <p:xfrm>
          <a:off x="269872" y="1539240"/>
          <a:ext cx="8397874" cy="518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2288"/>
                <a:gridCol w="975360"/>
                <a:gridCol w="1844040"/>
                <a:gridCol w="1173480"/>
                <a:gridCol w="2632706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kinds of assignments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Geo type</a:t>
                      </a:r>
                      <a:r>
                        <a:rPr lang="en-US" altLang="zh-CN" sz="1400" baseline="0" dirty="0" smtClean="0">
                          <a:effectLst/>
                        </a:rPr>
                        <a:t> circle &amp; </a:t>
                      </a:r>
                      <a:r>
                        <a:rPr lang="en-US" altLang="zh-CN" sz="1400" baseline="0" dirty="0" err="1" smtClean="0">
                          <a:effectLst/>
                        </a:rPr>
                        <a:t>obj</a:t>
                      </a:r>
                      <a:r>
                        <a:rPr lang="en-US" altLang="zh-CN" sz="1400" baseline="0" dirty="0" smtClean="0">
                          <a:effectLst/>
                        </a:rPr>
                        <a:t> </a:t>
                      </a:r>
                      <a:r>
                        <a:rPr lang="en-US" altLang="zh-CN" sz="1400" baseline="0" dirty="0" err="1" smtClean="0">
                          <a:effectLst/>
                        </a:rPr>
                        <a:t>funcs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Comparison</a:t>
                      </a:r>
                      <a:r>
                        <a:rPr lang="en-US" altLang="zh-CN" sz="1400" baseline="0" dirty="0" smtClean="0">
                          <a:effectLst/>
                        </a:rPr>
                        <a:t> &amp; </a:t>
                      </a:r>
                      <a:r>
                        <a:rPr lang="en-US" altLang="zh-CN" sz="1400" baseline="0" dirty="0" err="1" smtClean="0">
                          <a:effectLst/>
                        </a:rPr>
                        <a:t>boolean</a:t>
                      </a:r>
                      <a:r>
                        <a:rPr lang="en-US" altLang="zh-CN" sz="1400" baseline="0" dirty="0" smtClean="0">
                          <a:effectLst/>
                        </a:rPr>
                        <a:t> opts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Geo type dot</a:t>
                      </a:r>
                      <a:r>
                        <a:rPr lang="en-US" altLang="zh-CN" sz="1400" baseline="0" dirty="0" smtClean="0">
                          <a:effectLst/>
                        </a:rPr>
                        <a:t> &amp; </a:t>
                      </a:r>
                      <a:r>
                        <a:rPr lang="en-US" altLang="zh-CN" sz="1400" baseline="0" dirty="0" err="1" smtClean="0">
                          <a:effectLst/>
                        </a:rPr>
                        <a:t>obj</a:t>
                      </a:r>
                      <a:r>
                        <a:rPr lang="en-US" altLang="zh-CN" sz="1400" baseline="0" dirty="0" smtClean="0">
                          <a:effectLst/>
                        </a:rPr>
                        <a:t> </a:t>
                      </a:r>
                      <a:r>
                        <a:rPr lang="en-US" altLang="zh-CN" sz="1400" baseline="0" dirty="0" err="1" smtClean="0">
                          <a:effectLst/>
                        </a:rPr>
                        <a:t>funcs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Recursive</a:t>
                      </a:r>
                      <a:r>
                        <a:rPr lang="en-US" altLang="zh-CN" sz="1400" baseline="0" dirty="0" smtClean="0">
                          <a:effectLst/>
                        </a:rPr>
                        <a:t> function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For statements</a:t>
                      </a: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test-function.ref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Function</a:t>
                      </a:r>
                      <a:r>
                        <a:rPr lang="en-US" altLang="zh-CN" sz="1400" baseline="0" dirty="0" smtClean="0"/>
                        <a:t> &amp; if &amp; while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gcd.g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test-gcd.ref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/>
                        <a:t>Function &amp; if statement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statements (nested)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Geo type line &amp; </a:t>
                      </a:r>
                      <a:r>
                        <a:rPr lang="en-US" altLang="zh-CN" sz="1400" dirty="0" err="1" smtClean="0"/>
                        <a:t>obj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funcs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List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Check</a:t>
                      </a:r>
                      <a:r>
                        <a:rPr lang="en-US" altLang="zh-CN" sz="1400" baseline="0" dirty="0" smtClean="0"/>
                        <a:t> +-*/^% </a:t>
                      </a:r>
                      <a:r>
                        <a:rPr lang="en-US" altLang="zh-CN" sz="1400" baseline="0" dirty="0" err="1" smtClean="0"/>
                        <a:t>opertations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Geo type polygon &amp;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obj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funcs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Print function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List &amp; recursive function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while.g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while.ref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While</a:t>
                      </a:r>
                      <a:r>
                        <a:rPr lang="en-US" altLang="zh-CN" sz="1400" baseline="0" dirty="0" smtClean="0"/>
                        <a:t> statement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042147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>
                <a:solidFill>
                  <a:schemeClr val="accent1"/>
                </a:solidFill>
              </a:rPr>
              <a:t>Test case statistics – error check </a:t>
            </a:r>
            <a:endParaRPr kumimoji="1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48626"/>
              </p:ext>
            </p:extLst>
          </p:nvPr>
        </p:nvGraphicFramePr>
        <p:xfrm>
          <a:off x="897461" y="1770296"/>
          <a:ext cx="6758336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0899"/>
                <a:gridCol w="1913006"/>
                <a:gridCol w="269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error-semantics1.g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Undeclared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funtion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error-semantics2.g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Funtion</a:t>
                      </a:r>
                      <a:r>
                        <a:rPr lang="en-US" altLang="zh-CN" sz="1400" dirty="0" smtClean="0"/>
                        <a:t> input para type</a:t>
                      </a:r>
                      <a:r>
                        <a:rPr lang="en-US" altLang="zh-CN" sz="1400" baseline="0" dirty="0" smtClean="0"/>
                        <a:t> error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error-semantics3.g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Undefined</a:t>
                      </a:r>
                      <a:r>
                        <a:rPr lang="en-US" altLang="zh-CN" sz="1400" baseline="0" dirty="0" smtClean="0"/>
                        <a:t> argument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error-semantics4.g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Char</a:t>
                      </a:r>
                      <a:r>
                        <a:rPr lang="en-US" altLang="zh-CN" sz="1400" baseline="0" dirty="0" smtClean="0"/>
                        <a:t> cannot plus </a:t>
                      </a:r>
                      <a:r>
                        <a:rPr lang="en-US" altLang="zh-CN" sz="1400" baseline="0" dirty="0" err="1" smtClean="0"/>
                        <a:t>int</a:t>
                      </a:r>
                      <a:r>
                        <a:rPr lang="en-US" altLang="zh-CN" sz="1400" baseline="0" dirty="0" smtClean="0"/>
                        <a:t>/float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error-syntax1.g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Lose</a:t>
                      </a:r>
                      <a:r>
                        <a:rPr lang="en-US" altLang="zh-CN" sz="1400" baseline="0" dirty="0" smtClean="0"/>
                        <a:t> end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error-syntax2.g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Unrecognized</a:t>
                      </a:r>
                      <a:r>
                        <a:rPr lang="en-US" altLang="zh-CN" sz="1400" baseline="0" dirty="0" smtClean="0"/>
                        <a:t> token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error-syntax3.g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Lose semicolon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error-syntax4.g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Wrong</a:t>
                      </a:r>
                      <a:r>
                        <a:rPr lang="en-US" altLang="zh-CN" sz="1400" baseline="0" dirty="0" smtClean="0"/>
                        <a:t> function declaration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error-syntax4.g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</a:t>
                      </a:r>
                      <a:r>
                        <a:rPr lang="en-US" altLang="zh-CN" sz="1400" baseline="0" dirty="0" smtClean="0"/>
                        <a:t> error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221442"/>
            <a:ext cx="7556313" cy="51771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Auto check – 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geotestall.sh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106" y="1742767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First: Check whether all files can be successfully compiled;</a:t>
            </a:r>
          </a:p>
          <a:p>
            <a:r>
              <a:rPr lang="en-US" dirty="0" smtClean="0"/>
              <a:t>Then: Compared the output with the ref answer.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2476502"/>
            <a:ext cx="3625292" cy="2992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3" y="5469016"/>
            <a:ext cx="7171765" cy="13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func_opt</a:t>
            </a:r>
            <a:r>
              <a:rPr lang="en-US" altLang="zh-CN" dirty="0"/>
              <a:t>: keep information about types of function parameters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316</TotalTime>
  <Words>854</Words>
  <Application>Microsoft Macintosh PowerPoint</Application>
  <PresentationFormat>On-screen Show (4:3)</PresentationFormat>
  <Paragraphs>275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Menlo Regular</vt:lpstr>
      <vt:lpstr>Rockwell</vt:lpstr>
      <vt:lpstr>Times New Roman</vt:lpstr>
      <vt:lpstr>Wingdings</vt:lpstr>
      <vt:lpstr>宋体</vt:lpstr>
      <vt:lpstr>Arial</vt:lpstr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Code Generation</vt:lpstr>
      <vt:lpstr>Testing</vt:lpstr>
      <vt:lpstr>Testing</vt:lpstr>
      <vt:lpstr>Testing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Ziyi Luo</cp:lastModifiedBy>
  <cp:revision>50</cp:revision>
  <dcterms:created xsi:type="dcterms:W3CDTF">2015-12-21T05:23:46Z</dcterms:created>
  <dcterms:modified xsi:type="dcterms:W3CDTF">2015-12-21T22:35:13Z</dcterms:modified>
</cp:coreProperties>
</file>