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Array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8660"/>
              </p:ext>
            </p:extLst>
          </p:nvPr>
        </p:nvGraphicFramePr>
        <p:xfrm>
          <a:off x="746125" y="2006600"/>
          <a:ext cx="790575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1732"/>
                <a:gridCol w="1461732"/>
                <a:gridCol w="1461732"/>
                <a:gridCol w="1461732"/>
                <a:gridCol w="2058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test-arith1.mc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test-arith1.out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arithmetic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</a:t>
            </a:r>
            <a:r>
              <a:rPr lang="en-US" altLang="zh-CN" dirty="0" smtClean="0"/>
              <a:t>Start early on the project and </a:t>
            </a:r>
            <a:r>
              <a:rPr lang="en-US" altLang="zh-CN" dirty="0" smtClean="0"/>
              <a:t>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</a:t>
            </a:r>
            <a:r>
              <a:rPr lang="en-US" altLang="zh-CN" sz="2100" dirty="0"/>
              <a:t>the whole picture in </a:t>
            </a:r>
            <a:r>
              <a:rPr lang="en-US" altLang="zh-CN" sz="2100" dirty="0"/>
              <a:t>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</a:t>
            </a:r>
            <a:r>
              <a:rPr lang="en-US" altLang="zh-CN" sz="2100" dirty="0" smtClean="0"/>
              <a:t>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</a:t>
            </a:r>
            <a:r>
              <a:rPr lang="en-US" altLang="zh-CN" sz="2100" dirty="0"/>
              <a:t>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  <a:endParaRPr lang="en-US" altLang="zh-CN" sz="2100" dirty="0"/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</a:t>
            </a:r>
            <a:r>
              <a:rPr lang="en-US" altLang="zh-CN" sz="1600" dirty="0"/>
              <a:t>(dot1:dot,dot2:dot); 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</a:t>
            </a:r>
            <a:r>
              <a:rPr lang="en-US" altLang="zh-CN" sz="1600" dirty="0"/>
              <a:t>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check variables in scope</a:t>
            </a:r>
            <a:endParaRPr lang="en-US" altLang="zh-CN" sz="2000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ars</a:t>
            </a:r>
            <a:r>
              <a:rPr lang="en-US" altLang="zh-CN" dirty="0" smtClean="0"/>
              <a:t>: keep </a:t>
            </a:r>
            <a:r>
              <a:rPr lang="en-US" altLang="zh-CN" dirty="0"/>
              <a:t>information about variables </a:t>
            </a:r>
            <a:endParaRPr lang="en-US" altLang="zh-CN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 smtClean="0"/>
              <a:t>unc_opt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keep information about function parameters ?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203</TotalTime>
  <Words>733</Words>
  <Application>Microsoft Macintosh PowerPoint</Application>
  <PresentationFormat>全屏显示(4:3)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琪 王</cp:lastModifiedBy>
  <cp:revision>32</cp:revision>
  <dcterms:created xsi:type="dcterms:W3CDTF">2015-12-21T05:23:46Z</dcterms:created>
  <dcterms:modified xsi:type="dcterms:W3CDTF">2015-12-21T08:47:13Z</dcterms:modified>
</cp:coreProperties>
</file>