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73B485A-0C9E-4908-AA58-15B99FC4CC08}">
          <p14:sldIdLst>
            <p14:sldId id="256"/>
          </p14:sldIdLst>
        </p14:section>
        <p14:section name="进程通信" id="{C62922A6-888F-45AD-9FBD-03EF909095E5}">
          <p14:sldIdLst>
            <p14:sldId id="257"/>
            <p14:sldId id="259"/>
            <p14:sldId id="258"/>
            <p14:sldId id="260"/>
            <p14:sldId id="261"/>
          </p14:sldIdLst>
        </p14:section>
        <p14:section name="进程调度" id="{960055AA-24D9-4885-B67C-9227A37F702D}">
          <p14:sldIdLst>
            <p14:sldId id="262"/>
            <p14:sldId id="265"/>
          </p14:sldIdLst>
        </p14:section>
        <p14:section name="文件系统" id="{EE48A154-F9AD-49EA-B865-69FD12323700}">
          <p14:sldIdLst>
            <p14:sldId id="263"/>
            <p14:sldId id="264"/>
          </p14:sldIdLst>
        </p14:section>
        <p14:section name="总结" id="{C011BAC5-0AEF-4DB7-9214-E34ABB97BBF0}">
          <p14:sldIdLst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43FFC-3EB0-4C3B-B7A0-2226F5E28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C099A4-24AB-420A-9FF9-BD85F8B5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EEDC0C-AEFC-4638-8AD5-89CCA3B5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899-4774-4E12-AD7D-BC88C8C9B293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BC44F-D0A7-4796-AD54-E327B25E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2B5ED8-8AA3-46CE-98FC-54932D77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0DBA-AB16-4C96-8125-00A25E40D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80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6A8CD-9C4A-44C3-B005-322B2D5A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3DBDD6-C096-45D0-B29E-1E3FEEA05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5F890-205F-4A37-B1D5-1F532ABE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899-4774-4E12-AD7D-BC88C8C9B293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FA4D0-0FE4-4B5F-BB53-757DC697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E37A4-1886-44B7-BEAD-44E5CA03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0DBA-AB16-4C96-8125-00A25E40D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3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D211E8-E2D4-45D5-949D-7B72945E6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594074-7D6B-4E34-A676-651036856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EFADD-742A-4FD1-B605-2E83D4EE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899-4774-4E12-AD7D-BC88C8C9B293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60CC8-3141-4FCA-888F-03470D44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AA8FEE-3B6A-4CCC-9C4D-DD63974D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0DBA-AB16-4C96-8125-00A25E40D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33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3B4A8-FFD2-4692-8AB3-2DBE2BA5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3B2A4-80C7-42E9-B0C6-5EE3CF0D4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4E372-D435-4DCB-B688-A2512341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899-4774-4E12-AD7D-BC88C8C9B293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04F1CB-BEF9-465D-9647-1AA8AB05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5FDB5A-6CB6-4477-BF4E-651B42FF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0DBA-AB16-4C96-8125-00A25E40D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83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11775-AD07-4F40-9561-4606D702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D9B23B-7756-4A44-B2E8-4E0BC28FD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8318E-DB3D-48D7-96D0-5480812B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899-4774-4E12-AD7D-BC88C8C9B293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4F4EA-D569-47AE-92E1-52D049CF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C8013-8780-47ED-9087-E6C55CF0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0DBA-AB16-4C96-8125-00A25E40D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8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1404C-39CE-40E4-99AB-BEE7FC4C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C1751-E61E-4F2F-8DC6-DA6C2E67C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31796F-F286-427D-ACDF-DADA00B56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0D618D-C8C3-4814-8714-0DA07BB3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899-4774-4E12-AD7D-BC88C8C9B293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2AEB47-E45F-4D8A-841D-14EDFCE7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577926-FE51-4665-B52B-14F371AB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0DBA-AB16-4C96-8125-00A25E40D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35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8F965-F328-4326-AB1A-FC66BDA31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89C974-3762-4846-B32E-CF7D7D7C4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A719FC-D87C-4513-B850-1751149E5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00427D-95F2-4178-9007-1F3562797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B64229-98FD-4B3D-B729-9681C9B54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28EB45-A192-4998-85FB-A4803B0E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899-4774-4E12-AD7D-BC88C8C9B293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9C1A3C-5ADE-4E00-86E1-D6FBA7F3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BC9B56-D25E-4F3C-81D2-E91C01C3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0DBA-AB16-4C96-8125-00A25E40D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18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6CEAF-01A3-4E57-A223-5EAD4C6C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CEAB2C-8D03-4762-BF37-CACD9B83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899-4774-4E12-AD7D-BC88C8C9B293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083268-A75E-423F-9F8B-3022E677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80C3F4-C5AA-4576-B906-5E75B585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0DBA-AB16-4C96-8125-00A25E40D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2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5B3E87-1BA9-4162-9098-D5C3210A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899-4774-4E12-AD7D-BC88C8C9B293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6AF2C3-76A0-48FE-9A69-A5803248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E8B91D-CFD3-4EE8-BE54-518931DC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0DBA-AB16-4C96-8125-00A25E40D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7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2DBA9-6C92-40E1-A99B-9940FC05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8F819A-1DEC-4083-AC5D-CB0B64513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6610A4-7F4C-4FB9-BC60-D1C96956A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382594-7742-467D-88E3-AFDA416F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899-4774-4E12-AD7D-BC88C8C9B293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0CECC8-4DA8-4D15-A3B8-51A996CA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11FDE1-F866-4025-8AE9-F65F26EC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0DBA-AB16-4C96-8125-00A25E40D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D2550-D466-49E5-9C3D-8DAAE7EC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085D1A-7BF7-44AB-803F-584A944BC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B56024-B777-49E4-B1BD-AC31807C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FA4B38-17F9-4E70-9960-3A67277D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899-4774-4E12-AD7D-BC88C8C9B293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043FDD-F747-4F9D-9DCB-23209A7F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612FD2-0A1A-4D19-AD32-86C8EFE7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0DBA-AB16-4C96-8125-00A25E40D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00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5C9B0A-FB77-478A-BBE0-D5F2D639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4D906-5E6C-4BB4-848B-DD3C41960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D5C26-0514-4745-B2A4-CB5D7158F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8C899-4774-4E12-AD7D-BC88C8C9B293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CEC71-74FF-413E-8B8D-B9F7FFA34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752A6-4DAC-4A31-B2EE-A251D1C4C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10DBA-AB16-4C96-8125-00A25E40D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1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AF1A-1AC6-4125-BF23-2593CFC9D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ls</a:t>
            </a:r>
            <a:r>
              <a:rPr lang="zh-CN" altLang="en-US" dirty="0"/>
              <a:t>指令与操作系统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B4F4C7-EE18-4A60-969E-8C5CB1216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04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9A46A-AF27-438B-9A13-0EE20F24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DEC97-CC6E-4865-ABB3-10BCCD259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我们的</a:t>
            </a:r>
            <a:r>
              <a:rPr lang="en-US" altLang="zh-CN" sz="1800" dirty="0"/>
              <a:t>ls</a:t>
            </a:r>
            <a:r>
              <a:rPr lang="zh-CN" altLang="en-US" sz="1800" dirty="0"/>
              <a:t>命令准确来说应该是一个</a:t>
            </a:r>
            <a:r>
              <a:rPr lang="en-US" altLang="zh-CN" sz="1800" dirty="0"/>
              <a:t>ls –l</a:t>
            </a:r>
            <a:r>
              <a:rPr lang="zh-CN" altLang="en-US" sz="1800" dirty="0"/>
              <a:t>命令。我们是通过</a:t>
            </a:r>
            <a:r>
              <a:rPr lang="en-US" altLang="zh-CN" sz="1800" dirty="0"/>
              <a:t>stat</a:t>
            </a:r>
            <a:r>
              <a:rPr lang="zh-CN" altLang="en-US" sz="1800" dirty="0"/>
              <a:t>函数获取</a:t>
            </a:r>
            <a:r>
              <a:rPr lang="en-US" altLang="zh-CN" sz="1800" dirty="0" err="1"/>
              <a:t>inode</a:t>
            </a:r>
            <a:r>
              <a:rPr lang="zh-CN" altLang="en-US" sz="1800" dirty="0"/>
              <a:t>信息，并将获取到的信息复制到</a:t>
            </a:r>
            <a:r>
              <a:rPr lang="en-US" altLang="zh-CN" sz="1800" dirty="0"/>
              <a:t>stat</a:t>
            </a:r>
            <a:r>
              <a:rPr lang="zh-CN" altLang="en-US" sz="1800" dirty="0"/>
              <a:t>结构体中。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7FA529-BEC9-42C7-870B-CA0FE9D54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54" y="2441360"/>
            <a:ext cx="10688715" cy="373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5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781B4-0082-46E9-8168-369978D9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BB84D-E021-410B-A5B2-563E3AC5F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就这么一个</a:t>
            </a:r>
            <a:r>
              <a:rPr lang="en-US" altLang="zh-CN" sz="2000" dirty="0"/>
              <a:t>ls</a:t>
            </a:r>
            <a:r>
              <a:rPr lang="zh-CN" altLang="en-US" sz="2000" dirty="0"/>
              <a:t>命令就涉及到了进程通信，进程调度，文件系统这三方面内容。事实上不止这些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7734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DCEBD-F306-4391-A234-22949E0F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E46C9C7F-E557-4F05-8B3A-EC82FD7A8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63406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3A75786-16F8-479A-84A2-A582D0D6A815}"/>
              </a:ext>
            </a:extLst>
          </p:cNvPr>
          <p:cNvSpPr txBox="1"/>
          <p:nvPr/>
        </p:nvSpPr>
        <p:spPr>
          <a:xfrm>
            <a:off x="0" y="4863406"/>
            <a:ext cx="8602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这是我们</a:t>
            </a:r>
            <a:r>
              <a:rPr lang="en-US" altLang="zh-CN" dirty="0"/>
              <a:t>ls</a:t>
            </a:r>
            <a:r>
              <a:rPr lang="zh-CN" altLang="en-US" dirty="0"/>
              <a:t>（或者说成</a:t>
            </a:r>
            <a:r>
              <a:rPr lang="en-US" altLang="zh-CN" dirty="0"/>
              <a:t>ls -l</a:t>
            </a:r>
            <a:r>
              <a:rPr lang="zh-CN" altLang="en-US" dirty="0"/>
              <a:t>）代码实现的一部分。</a:t>
            </a:r>
            <a:endParaRPr lang="en-US" altLang="zh-CN" dirty="0"/>
          </a:p>
          <a:p>
            <a:r>
              <a:rPr lang="en-US" altLang="zh-CN" dirty="0"/>
              <a:t>Stat</a:t>
            </a:r>
            <a:r>
              <a:rPr lang="zh-CN" altLang="en-US" dirty="0"/>
              <a:t>函数通过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文件名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filename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获取文件信息，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并保存在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Helvetica Neue"/>
              </a:rPr>
              <a:t>buf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中。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Helvetica Neue"/>
              </a:rPr>
              <a:t>buf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是一个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stat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结构体类型的指针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69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1941B-6CE9-4428-B605-D7D53DC5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接收信息过程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EB840-8449-43F5-9B34-96348C15F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/>
              <a:t>在这个系统中，如果一个进程需要接受信息。假设这个进程是</a:t>
            </a:r>
            <a:r>
              <a:rPr lang="en-US" altLang="zh-CN" sz="1800" dirty="0"/>
              <a:t>A</a:t>
            </a:r>
          </a:p>
          <a:p>
            <a:pPr marL="0" indent="0">
              <a:buNone/>
            </a:pPr>
            <a:r>
              <a:rPr lang="en-US" altLang="zh-CN" sz="1800" dirty="0"/>
              <a:t>1.</a:t>
            </a:r>
            <a:r>
              <a:rPr lang="zh-CN" altLang="en-US" sz="1800" dirty="0"/>
              <a:t>首先</a:t>
            </a:r>
            <a:r>
              <a:rPr lang="en-US" altLang="zh-CN" sz="1800" dirty="0"/>
              <a:t>A</a:t>
            </a:r>
            <a:r>
              <a:rPr lang="zh-CN" altLang="en-US" sz="1800" dirty="0"/>
              <a:t>需要准备一个空的消息结构体</a:t>
            </a:r>
            <a:r>
              <a:rPr lang="en-US" altLang="zh-CN" sz="1800" dirty="0"/>
              <a:t>M</a:t>
            </a:r>
            <a:r>
              <a:rPr lang="zh-CN" altLang="en-US" sz="1800" dirty="0"/>
              <a:t>，用于接收消息。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2.A</a:t>
            </a:r>
            <a:r>
              <a:rPr lang="zh-CN" altLang="en-US" sz="1800" dirty="0"/>
              <a:t>要通过系统调用</a:t>
            </a:r>
            <a:r>
              <a:rPr lang="en-US" altLang="zh-CN" sz="1800" dirty="0" err="1"/>
              <a:t>sendrec</a:t>
            </a:r>
            <a:r>
              <a:rPr lang="zh-CN" altLang="en-US" sz="1800" dirty="0"/>
              <a:t>，最终调用</a:t>
            </a:r>
            <a:r>
              <a:rPr lang="en-US" altLang="zh-CN" sz="1800" dirty="0" err="1"/>
              <a:t>msg_receive</a:t>
            </a:r>
            <a:r>
              <a:rPr lang="zh-CN" altLang="en-US" sz="1800" dirty="0"/>
              <a:t>函数。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3.</a:t>
            </a:r>
            <a:r>
              <a:rPr lang="zh-CN" altLang="en-US" sz="1800" dirty="0"/>
              <a:t>我们还需要判断</a:t>
            </a:r>
            <a:r>
              <a:rPr lang="en-US" altLang="zh-CN" sz="1800" dirty="0"/>
              <a:t>A</a:t>
            </a:r>
            <a:r>
              <a:rPr lang="zh-CN" altLang="en-US" sz="1800" dirty="0"/>
              <a:t>是否想接收个来自硬件的消息（通过</a:t>
            </a:r>
            <a:r>
              <a:rPr lang="en-US" altLang="zh-CN" sz="1800" dirty="0" err="1"/>
              <a:t>has_int_msg</a:t>
            </a:r>
            <a:r>
              <a:rPr lang="zh-CN" altLang="en-US" sz="1800" dirty="0"/>
              <a:t>），如果是，并且</a:t>
            </a:r>
            <a:r>
              <a:rPr lang="en-US" altLang="zh-CN" sz="1800" dirty="0"/>
              <a:t>A</a:t>
            </a:r>
            <a:r>
              <a:rPr lang="zh-CN" altLang="en-US" sz="1800" dirty="0"/>
              <a:t>准备接收来自中断的消息或接收任何消息，则马上准备一个消息给</a:t>
            </a:r>
            <a:r>
              <a:rPr lang="en-US" altLang="zh-CN" sz="1800" dirty="0"/>
              <a:t>A,</a:t>
            </a:r>
            <a:r>
              <a:rPr lang="zh-CN" altLang="en-US" sz="1800" dirty="0"/>
              <a:t>并返回。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4.</a:t>
            </a:r>
            <a:r>
              <a:rPr lang="zh-CN" altLang="en-US" sz="1800" dirty="0"/>
              <a:t>如果</a:t>
            </a:r>
            <a:r>
              <a:rPr lang="en-US" altLang="zh-CN" sz="1800" dirty="0"/>
              <a:t>A</a:t>
            </a:r>
            <a:r>
              <a:rPr lang="zh-CN" altLang="en-US" sz="1800" dirty="0"/>
              <a:t>想接收来自任意进程的消息，则需要从自己的发送队列中选取第一个（如果队列为空的话），将其消息复制给</a:t>
            </a:r>
            <a:r>
              <a:rPr lang="en-US" altLang="zh-CN" sz="1800" dirty="0"/>
              <a:t>M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5.</a:t>
            </a:r>
            <a:r>
              <a:rPr lang="zh-CN" altLang="en-US" sz="1800" dirty="0"/>
              <a:t>如果</a:t>
            </a:r>
            <a:r>
              <a:rPr lang="en-US" altLang="zh-CN" sz="1800" dirty="0"/>
              <a:t>A</a:t>
            </a:r>
            <a:r>
              <a:rPr lang="zh-CN" altLang="en-US" sz="1800" dirty="0"/>
              <a:t>想接收来自特定进程</a:t>
            </a:r>
            <a:r>
              <a:rPr lang="en-US" altLang="zh-CN" sz="1800" dirty="0"/>
              <a:t>B</a:t>
            </a:r>
            <a:r>
              <a:rPr lang="zh-CN" altLang="en-US" sz="1800" dirty="0"/>
              <a:t>的消息，我们需要先判断</a:t>
            </a:r>
            <a:r>
              <a:rPr lang="en-US" altLang="zh-CN" sz="1800" dirty="0"/>
              <a:t>B</a:t>
            </a:r>
            <a:r>
              <a:rPr lang="zh-CN" altLang="en-US" sz="1800" dirty="0"/>
              <a:t>是否在等待向</a:t>
            </a:r>
            <a:r>
              <a:rPr lang="en-US" altLang="zh-CN" sz="1800" dirty="0"/>
              <a:t>A</a:t>
            </a:r>
            <a:r>
              <a:rPr lang="zh-CN" altLang="en-US" sz="1800" dirty="0"/>
              <a:t>发送消息，若是的话，将消息复制给</a:t>
            </a:r>
            <a:r>
              <a:rPr lang="en-US" altLang="zh-CN" sz="1800" dirty="0"/>
              <a:t>M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6.</a:t>
            </a:r>
            <a:r>
              <a:rPr lang="zh-CN" altLang="en-US" sz="1800" dirty="0"/>
              <a:t>若此时没有任何进程发送消息给</a:t>
            </a:r>
            <a:r>
              <a:rPr lang="en-US" altLang="zh-CN" sz="1800" dirty="0"/>
              <a:t>A</a:t>
            </a:r>
            <a:r>
              <a:rPr lang="zh-CN" altLang="en-US" sz="1800" dirty="0"/>
              <a:t>，</a:t>
            </a:r>
            <a:r>
              <a:rPr lang="en-US" altLang="zh-CN" sz="1800" dirty="0"/>
              <a:t>A</a:t>
            </a:r>
            <a:r>
              <a:rPr lang="zh-CN" altLang="en-US" sz="1800" dirty="0"/>
              <a:t>会被阻塞。</a:t>
            </a:r>
            <a:endParaRPr lang="en-US" altLang="zh-CN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46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2873-D8D6-445B-B00C-F05BA8C8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EE0A612-5601-4AEA-9DBE-4C3E66FAD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35006"/>
            <a:ext cx="10515600" cy="445632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296B4E-02B8-4896-AC9C-0B621966E1C1}"/>
              </a:ext>
            </a:extLst>
          </p:cNvPr>
          <p:cNvSpPr txBox="1"/>
          <p:nvPr/>
        </p:nvSpPr>
        <p:spPr>
          <a:xfrm>
            <a:off x="838200" y="5282214"/>
            <a:ext cx="81435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</a:t>
            </a:r>
            <a:r>
              <a:rPr lang="zh-CN" altLang="en-US" dirty="0"/>
              <a:t>函数中首先声明一个消息结构体</a:t>
            </a:r>
            <a:r>
              <a:rPr lang="en-US" altLang="zh-CN" dirty="0"/>
              <a:t>msg</a:t>
            </a:r>
            <a:r>
              <a:rPr lang="zh-CN" altLang="en-US" dirty="0"/>
              <a:t>，用它来作为进程间通信的中间变量</a:t>
            </a:r>
            <a:endParaRPr lang="en-US" altLang="zh-CN" dirty="0"/>
          </a:p>
          <a:p>
            <a:r>
              <a:rPr lang="en-US" altLang="zh-CN" dirty="0" err="1"/>
              <a:t>Send_recv</a:t>
            </a:r>
            <a:r>
              <a:rPr lang="zh-CN" altLang="en-US" dirty="0"/>
              <a:t>函数就是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sys_sendrec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这个系统的调用的封装。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9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60205-3F37-4A08-BD44-F9B5A4F2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438AF61-56CD-461A-96F0-AA63B5CC3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515599" cy="296767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F779AB8-5930-48AF-83CA-6C7FC271CF68}"/>
              </a:ext>
            </a:extLst>
          </p:cNvPr>
          <p:cNvSpPr txBox="1"/>
          <p:nvPr/>
        </p:nvSpPr>
        <p:spPr>
          <a:xfrm>
            <a:off x="838199" y="500700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这里我们只讨论接收来自其他进程信息的部分</a:t>
            </a:r>
          </a:p>
        </p:txBody>
      </p:sp>
    </p:spTree>
    <p:extLst>
      <p:ext uri="{BB962C8B-B14F-4D97-AF65-F5344CB8AC3E}">
        <p14:creationId xmlns:p14="http://schemas.microsoft.com/office/powerpoint/2010/main" val="128587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3A210-40AB-4C1B-A039-7A89ADE2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755680A-F89B-4E04-B4F7-88AB5EF00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4456590" cy="248391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1DC26F-2E57-4F20-85AB-7403BE463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211" y="448732"/>
            <a:ext cx="4456589" cy="24839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3D5B6E-D75A-4E98-A32F-D8F0BBEF7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668" y="3016251"/>
            <a:ext cx="6498453" cy="37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8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F4063-845B-4E5B-A0C2-31AD277A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FF086-BCE7-4C2B-829D-3659BB9E2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这些进程是怎么调度的呢？我们还需要增加进程调度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我们的每个进程增加了两种可能的状态：</a:t>
            </a:r>
            <a:r>
              <a:rPr lang="en-US" altLang="zh-CN" sz="1800" dirty="0"/>
              <a:t>SENDING</a:t>
            </a:r>
            <a:r>
              <a:rPr lang="zh-CN" altLang="en-US" sz="1800" dirty="0"/>
              <a:t>和</a:t>
            </a:r>
            <a:r>
              <a:rPr lang="en-US" altLang="zh-CN" sz="1800" dirty="0"/>
              <a:t>RECEIVING.</a:t>
            </a:r>
            <a:r>
              <a:rPr lang="zh-CN" altLang="en-US" sz="1800" dirty="0"/>
              <a:t>凡是处于这两个状态的进程都将处于阻塞状态。也就是说进行</a:t>
            </a:r>
            <a:r>
              <a:rPr lang="en-US" altLang="zh-CN" sz="1800" dirty="0"/>
              <a:t>ls</a:t>
            </a:r>
            <a:r>
              <a:rPr lang="zh-CN" altLang="en-US" sz="1800" dirty="0"/>
              <a:t>命令的进程在进入</a:t>
            </a:r>
            <a:r>
              <a:rPr lang="en-US" altLang="zh-CN" sz="1800" dirty="0" err="1"/>
              <a:t>send_recv</a:t>
            </a:r>
            <a:r>
              <a:rPr lang="zh-CN" altLang="en-US" sz="1800" dirty="0"/>
              <a:t>函数时至少被阻塞两次分别是</a:t>
            </a:r>
            <a:r>
              <a:rPr lang="en-US" altLang="zh-CN" sz="1800" dirty="0"/>
              <a:t>BOTH</a:t>
            </a:r>
            <a:r>
              <a:rPr lang="zh-CN" altLang="en-US" sz="1800" dirty="0"/>
              <a:t>转换为</a:t>
            </a:r>
            <a:r>
              <a:rPr lang="en-US" altLang="zh-CN" sz="1800" dirty="0"/>
              <a:t>SENDING</a:t>
            </a:r>
            <a:r>
              <a:rPr lang="zh-CN" altLang="en-US" sz="1800" dirty="0"/>
              <a:t>和</a:t>
            </a:r>
            <a:r>
              <a:rPr lang="en-US" altLang="zh-CN" sz="1800" dirty="0"/>
              <a:t>RECEIVEING</a:t>
            </a:r>
            <a:r>
              <a:rPr lang="zh-CN" altLang="en-US" sz="1800" dirty="0"/>
              <a:t>时。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75F1E3-4705-4292-B600-E07CA530D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0671"/>
            <a:ext cx="7282493" cy="326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9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086BD-0153-4085-A375-F3290504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A4B3093-879F-4726-85C5-1ECD22427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5136472" cy="424138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614242-4F22-43FF-AAE2-F364BE9DD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673" y="365125"/>
            <a:ext cx="5788240" cy="424138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A73BA34-3B2E-4980-91EB-EECAB311DE2B}"/>
              </a:ext>
            </a:extLst>
          </p:cNvPr>
          <p:cNvSpPr txBox="1"/>
          <p:nvPr/>
        </p:nvSpPr>
        <p:spPr>
          <a:xfrm>
            <a:off x="514905" y="4722920"/>
            <a:ext cx="11415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这三个函数分别是</a:t>
            </a:r>
            <a:r>
              <a:rPr lang="en-US" altLang="zh-CN" dirty="0"/>
              <a:t>block</a:t>
            </a:r>
            <a:r>
              <a:rPr lang="zh-CN" altLang="en-US" dirty="0"/>
              <a:t>，</a:t>
            </a:r>
            <a:r>
              <a:rPr lang="en-US" altLang="zh-CN" dirty="0"/>
              <a:t>unlock</a:t>
            </a:r>
            <a:r>
              <a:rPr lang="zh-CN" altLang="en-US" dirty="0"/>
              <a:t>，</a:t>
            </a:r>
            <a:r>
              <a:rPr lang="en-US" altLang="zh-CN" dirty="0"/>
              <a:t>deadlock.</a:t>
            </a:r>
            <a:r>
              <a:rPr lang="zh-CN" altLang="en-US" dirty="0"/>
              <a:t>分别用来阻塞一个进程，解除一个进程的阻塞，简单判断是否</a:t>
            </a:r>
            <a:endParaRPr lang="en-US" altLang="zh-CN" dirty="0"/>
          </a:p>
          <a:p>
            <a:r>
              <a:rPr lang="zh-CN" altLang="en-US" dirty="0"/>
              <a:t>产生死锁。</a:t>
            </a:r>
            <a:endParaRPr lang="en-US" altLang="zh-CN" dirty="0"/>
          </a:p>
          <a:p>
            <a:r>
              <a:rPr lang="zh-CN" altLang="en-US" dirty="0"/>
              <a:t>可以看到都出现了</a:t>
            </a:r>
            <a:r>
              <a:rPr lang="en-US" altLang="zh-CN" dirty="0"/>
              <a:t>proc</a:t>
            </a:r>
            <a:r>
              <a:rPr lang="zh-CN" altLang="en-US" dirty="0"/>
              <a:t>这个结构体的成员</a:t>
            </a:r>
            <a:r>
              <a:rPr lang="en-US" altLang="zh-CN" dirty="0" err="1"/>
              <a:t>p_flags</a:t>
            </a:r>
            <a:r>
              <a:rPr lang="en-US" altLang="zh-CN" dirty="0"/>
              <a:t>.</a:t>
            </a:r>
            <a:r>
              <a:rPr lang="zh-CN" altLang="en-US" dirty="0"/>
              <a:t>该成员用来标识一个进程是否处于阻塞状态。</a:t>
            </a:r>
            <a:r>
              <a:rPr lang="en-US" altLang="zh-CN" dirty="0" err="1"/>
              <a:t>P_flags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则表明</a:t>
            </a:r>
            <a:endParaRPr lang="en-US" altLang="zh-CN" dirty="0"/>
          </a:p>
          <a:p>
            <a:r>
              <a:rPr lang="zh-CN" altLang="en-US" dirty="0"/>
              <a:t>当前进程为运行态。</a:t>
            </a:r>
          </a:p>
        </p:txBody>
      </p:sp>
    </p:spTree>
    <p:extLst>
      <p:ext uri="{BB962C8B-B14F-4D97-AF65-F5344CB8AC3E}">
        <p14:creationId xmlns:p14="http://schemas.microsoft.com/office/powerpoint/2010/main" val="16869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84EA6-DB03-4E86-8DB4-6CCB7115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28635A-423C-42D8-AB49-A0761978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这里主要讨论</a:t>
            </a:r>
            <a:r>
              <a:rPr lang="en-US" altLang="zh-CN" dirty="0" err="1"/>
              <a:t>inode</a:t>
            </a:r>
            <a:r>
              <a:rPr lang="zh-CN" altLang="en-US" dirty="0"/>
              <a:t>结构体。我们的</a:t>
            </a:r>
            <a:r>
              <a:rPr lang="en-US" altLang="zh-CN" dirty="0" err="1"/>
              <a:t>inode</a:t>
            </a:r>
            <a:r>
              <a:rPr lang="zh-CN" altLang="en-US" dirty="0"/>
              <a:t>结构体非常简单。存储文件的方式是事先为文件预留出一定的扇区数，以便让文件能够追加数据。</a:t>
            </a:r>
            <a:r>
              <a:rPr lang="en-US" altLang="zh-CN" dirty="0" err="1"/>
              <a:t>i_nr_sects</a:t>
            </a:r>
            <a:r>
              <a:rPr lang="zh-CN" altLang="en-US" dirty="0"/>
              <a:t>一旦确定就不再更改。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D734EE-070E-4A81-A839-3FE68EF38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092737" cy="298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8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549</Words>
  <Application>Microsoft Office PowerPoint</Application>
  <PresentationFormat>宽屏</PresentationFormat>
  <Paragraphs>29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Helvetica Neue</vt:lpstr>
      <vt:lpstr>等线</vt:lpstr>
      <vt:lpstr>等线 Light</vt:lpstr>
      <vt:lpstr>新宋体</vt:lpstr>
      <vt:lpstr>Arial</vt:lpstr>
      <vt:lpstr>Office 主题​​</vt:lpstr>
      <vt:lpstr>ls指令与操作系统</vt:lpstr>
      <vt:lpstr>               </vt:lpstr>
      <vt:lpstr>接收信息过程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shell指令与文件系统</dc:title>
  <dc:creator>全 礼恒</dc:creator>
  <cp:lastModifiedBy>全 礼恒</cp:lastModifiedBy>
  <cp:revision>25</cp:revision>
  <dcterms:created xsi:type="dcterms:W3CDTF">2020-12-13T09:34:10Z</dcterms:created>
  <dcterms:modified xsi:type="dcterms:W3CDTF">2020-12-13T14:04:09Z</dcterms:modified>
</cp:coreProperties>
</file>