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6"/>
  </p:notesMasterIdLst>
  <p:handoutMasterIdLst>
    <p:handoutMasterId r:id="rId7"/>
  </p:handoutMasterIdLst>
  <p:sldIdLst>
    <p:sldId id="560" r:id="rId5"/>
  </p:sldIdLst>
  <p:sldSz cx="12192000" cy="6858000"/>
  <p:notesSz cx="6858000" cy="9144000"/>
  <p:custDataLst>
    <p:tags r:id="rId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EBEBEB"/>
    <a:srgbClr val="F9F9F9"/>
    <a:srgbClr val="0070AD"/>
    <a:srgbClr val="022B41"/>
    <a:srgbClr val="002639"/>
    <a:srgbClr val="001C29"/>
    <a:srgbClr val="FF6327"/>
    <a:srgbClr val="01D1D0"/>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291" autoAdjust="0"/>
  </p:normalViewPr>
  <p:slideViewPr>
    <p:cSldViewPr>
      <p:cViewPr varScale="1">
        <p:scale>
          <a:sx n="66" d="100"/>
          <a:sy n="66" d="100"/>
        </p:scale>
        <p:origin x="668"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28"/>
    </p:cViewPr>
  </p:sorterViewPr>
  <p:notesViewPr>
    <p:cSldViewPr>
      <p:cViewPr varScale="1">
        <p:scale>
          <a:sx n="63" d="100"/>
          <a:sy n="63" d="100"/>
        </p:scale>
        <p:origin x="313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07/10/2022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07/10/2022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6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8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dirty="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5165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6"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895"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apalalakshmi5/" TargetMode="External"/><Relationship Id="rId7"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hyperlink" Target="https://github.com/chapalalakshmi5/Deals-and-coupons-casestudy-Video.git"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912238" y="3045241"/>
            <a:ext cx="3897195" cy="3720344"/>
          </a:xfrm>
        </p:spPr>
        <p:txBody>
          <a:bodyPr>
            <a:noAutofit/>
          </a:bodyPr>
          <a:lstStyle/>
          <a:p>
            <a:pPr algn="just" eaLnBrk="1" hangingPunct="1">
              <a:lnSpc>
                <a:spcPct val="114000"/>
              </a:lnSpc>
            </a:pPr>
            <a:r>
              <a:rPr lang="en-US" altLang="en-US" sz="1100" b="1" dirty="0">
                <a:latin typeface="Arial" panose="020B0604020202020204" pitchFamily="34" charset="0"/>
                <a:cs typeface="Arial" panose="020B0604020202020204" pitchFamily="34" charset="0"/>
              </a:rPr>
              <a:t>1. Deals and Coupons Finder App Web Application</a:t>
            </a:r>
          </a:p>
          <a:p>
            <a:pPr algn="just" eaLnBrk="1" hangingPunct="1">
              <a:lnSpc>
                <a:spcPct val="114000"/>
              </a:lnSpc>
            </a:pPr>
            <a:r>
              <a:rPr lang="en-IN" altLang="en-US" sz="1100" dirty="0">
                <a:latin typeface="Arial" panose="020B0604020202020204" pitchFamily="34" charset="0"/>
                <a:cs typeface="Arial" panose="020B0604020202020204" pitchFamily="34" charset="0"/>
              </a:rPr>
              <a:t>Completed end to end case study of Deals and Coupons Finder App along with JWT authentication, Swagger and payment testing using Spring Boot and MERN Stack.</a:t>
            </a:r>
            <a:r>
              <a:rPr lang="en-US" altLang="en-US" sz="1100" dirty="0">
                <a:latin typeface="Arial" panose="020B0604020202020204" pitchFamily="34" charset="0"/>
                <a:cs typeface="Arial" panose="020B0604020202020204" pitchFamily="34" charset="0"/>
              </a:rPr>
              <a:t> Material-UI and Bootstrap used for user interface.</a:t>
            </a:r>
            <a:endParaRPr lang="en-US" altLang="en-US" sz="1100" b="1" dirty="0">
              <a:latin typeface="Arial" panose="020B0604020202020204" pitchFamily="34" charset="0"/>
              <a:cs typeface="Arial" panose="020B0604020202020204" pitchFamily="34" charset="0"/>
            </a:endParaRPr>
          </a:p>
          <a:p>
            <a:pPr algn="just" eaLnBrk="1" hangingPunct="1">
              <a:lnSpc>
                <a:spcPct val="114000"/>
              </a:lnSpc>
            </a:pPr>
            <a:r>
              <a:rPr lang="en-IN" altLang="nl-NL" sz="1100" b="1" dirty="0">
                <a:latin typeface="Arial" panose="020B0604020202020204" pitchFamily="34" charset="0"/>
                <a:cs typeface="Arial" panose="020B0604020202020204" pitchFamily="34" charset="0"/>
              </a:rPr>
              <a:t>2. Backend (MongoDB), Midware (Spring Boot) and Frontend (Angular) at Capgemini Degreed Platform</a:t>
            </a:r>
          </a:p>
          <a:p>
            <a:pPr algn="just" eaLnBrk="1" hangingPunct="1">
              <a:lnSpc>
                <a:spcPct val="114000"/>
              </a:lnSpc>
            </a:pPr>
            <a:r>
              <a:rPr lang="en-IN" altLang="en-US" sz="1100" dirty="0">
                <a:latin typeface="Arial" panose="020B0604020202020204" pitchFamily="34" charset="0"/>
                <a:cs typeface="Arial" panose="020B0604020202020204" pitchFamily="34" charset="0"/>
              </a:rPr>
              <a:t>Learned and recompiled all concepts of the backend, midware and frontend to polish my skills to work on real –time projects. </a:t>
            </a:r>
          </a:p>
          <a:p>
            <a:pPr eaLnBrk="1" hangingPunct="1">
              <a:lnSpc>
                <a:spcPct val="114000"/>
              </a:lnSpc>
            </a:pPr>
            <a:r>
              <a:rPr lang="en-IN" altLang="en-US" sz="1100" b="1" dirty="0">
                <a:latin typeface="Arial" panose="020B0604020202020204" pitchFamily="34" charset="0"/>
                <a:cs typeface="Arial" panose="020B0604020202020204" pitchFamily="34" charset="0"/>
              </a:rPr>
              <a:t>3.We-Synergige Task</a:t>
            </a:r>
          </a:p>
          <a:p>
            <a:pPr eaLnBrk="1" hangingPunct="1">
              <a:lnSpc>
                <a:spcPct val="114000"/>
              </a:lnSpc>
            </a:pPr>
            <a:r>
              <a:rPr lang="en-IN" altLang="en-US" sz="1100" dirty="0">
                <a:latin typeface="Arial" panose="020B0604020202020204" pitchFamily="34" charset="0"/>
                <a:cs typeface="Arial" panose="020B0604020202020204" pitchFamily="34" charset="0"/>
              </a:rPr>
              <a:t>Completed end to end task of ADO Conversion Utility which will have an IMPORT features to upload properties file, generate JSON file, remove specific properties using Spring Boot and Angular. Material-UI and Bootstrap used for user interface</a:t>
            </a:r>
          </a:p>
          <a:p>
            <a:pPr eaLnBrk="1" hangingPunct="1">
              <a:lnSpc>
                <a:spcPct val="114000"/>
              </a:lnSpc>
            </a:pPr>
            <a:endParaRPr lang="en-IN" altLang="en-US" sz="1200" b="1" dirty="0">
              <a:latin typeface="Arial" panose="020B0604020202020204" pitchFamily="34" charset="0"/>
              <a:cs typeface="Arial" panose="020B0604020202020204" pitchFamily="34" charset="0"/>
            </a:endParaRP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sz="1100" dirty="0"/>
              <a:t>Check out my work on GitHub &amp; Video Profile</a:t>
            </a:r>
            <a:endParaRPr lang="en-IN" altLang="en-US" sz="1100" dirty="0"/>
          </a:p>
          <a:p>
            <a:pPr eaLnBrk="1" hangingPunct="1">
              <a:lnSpc>
                <a:spcPct val="114000"/>
              </a:lnSpc>
            </a:pPr>
            <a:r>
              <a:rPr lang="en-US" altLang="nl-NL" dirty="0">
                <a:solidFill>
                  <a:srgbClr val="0000FF"/>
                </a:solidFill>
              </a:rPr>
              <a:t> </a:t>
            </a:r>
            <a:endParaRPr lang="en-IN" altLang="en-US" dirty="0"/>
          </a:p>
          <a:p>
            <a:pPr eaLnBrk="1" hangingPunct="1">
              <a:lnSpc>
                <a:spcPct val="114000"/>
              </a:lnSpc>
            </a:pPr>
            <a:r>
              <a:rPr lang="en-US" altLang="nl-NL" dirty="0">
                <a:solidFill>
                  <a:srgbClr val="0000FF"/>
                </a:solidFill>
              </a:rPr>
              <a:t> </a:t>
            </a: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53706" y="1363663"/>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66956" y="1605434"/>
            <a:ext cx="2606551" cy="269876"/>
          </a:xfrm>
        </p:spPr>
        <p:txBody>
          <a:bodyPr/>
          <a:lstStyle/>
          <a:p>
            <a:pPr eaLnBrk="1" hangingPunct="1"/>
            <a:r>
              <a:rPr lang="nl-NL" altLang="nl-NL" dirty="0"/>
              <a:t>Lakshmi.chapala@capgemini.com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5222" y="1847851"/>
            <a:ext cx="2382837" cy="330200"/>
          </a:xfrm>
        </p:spPr>
        <p:txBody>
          <a:bodyPr/>
          <a:lstStyle/>
          <a:p>
            <a:pPr eaLnBrk="1" hangingPunct="1"/>
            <a:r>
              <a:rPr lang="nl-NL" altLang="nl-NL" dirty="0"/>
              <a:t>+91 8008788483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45161" y="3094870"/>
            <a:ext cx="3869932" cy="3621087"/>
          </a:xfrm>
        </p:spPr>
        <p:txBody>
          <a:bodyPr/>
          <a:lstStyle/>
          <a:p>
            <a:pPr marL="171450" indent="-171450" algn="jus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Software Engineer who is Strong in design and integration with intuitive problem-solving skills. Passionate about implementing and launching new projects.</a:t>
            </a:r>
          </a:p>
          <a:p>
            <a:pPr marL="171450" indent="-171450" algn="jus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Ready to learn new technologies and implement them to further improve my knowledge. </a:t>
            </a:r>
          </a:p>
          <a:p>
            <a:pPr marL="171450" indent="-171450" algn="jus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Eager to work in a team of dedicated people and serve a key role in the enhancement and development of the project. </a:t>
            </a:r>
          </a:p>
          <a:p>
            <a:pPr marL="171450" indent="-171450">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Has working knowledge on ReactJS(Hooks, redux)and Java Microservice Development using Spring framework on an intermediate level.</a:t>
            </a:r>
            <a:br>
              <a:rPr lang="en-US" altLang="nl-NL" sz="1200" dirty="0">
                <a:latin typeface="Arial" panose="020B0604020202020204" pitchFamily="34" charset="0"/>
                <a:cs typeface="Arial" panose="020B0604020202020204" pitchFamily="34" charset="0"/>
              </a:rPr>
            </a:br>
            <a:endParaRPr lang="en-US" altLang="nl-NL" sz="1200" dirty="0">
              <a:latin typeface="Arial" panose="020B0604020202020204" pitchFamily="34" charset="0"/>
              <a:cs typeface="Arial" panose="020B0604020202020204" pitchFamily="34" charset="0"/>
            </a:endParaRPr>
          </a:p>
        </p:txBody>
      </p:sp>
      <p:sp>
        <p:nvSpPr>
          <p:cNvPr id="7176" name="TextBox 20">
            <a:extLst>
              <a:ext uri="{FF2B5EF4-FFF2-40B4-BE49-F238E27FC236}">
                <a16:creationId xmlns:a16="http://schemas.microsoft.com/office/drawing/2014/main" id="{943087BE-AA11-4C96-BA02-329B45C19DDE}"/>
              </a:ext>
            </a:extLst>
          </p:cNvPr>
          <p:cNvSpPr txBox="1">
            <a:spLocks noChangeArrowheads="1"/>
          </p:cNvSpPr>
          <p:nvPr/>
        </p:nvSpPr>
        <p:spPr bwMode="auto">
          <a:xfrm>
            <a:off x="9338793" y="548680"/>
            <a:ext cx="2848068"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r>
              <a:rPr lang="en-US" altLang="nl-NL" sz="1050" dirty="0">
                <a:latin typeface="Arial" panose="020B0604020202020204" pitchFamily="34" charset="0"/>
                <a:cs typeface="Arial" panose="020B0604020202020204" pitchFamily="34" charset="0"/>
              </a:rPr>
              <a:t>Bachelor of Technology Computer Science : 2017 - 2020</a:t>
            </a:r>
          </a:p>
          <a:p>
            <a:pPr eaLnBrk="1" hangingPunct="1">
              <a:lnSpc>
                <a:spcPct val="114000"/>
              </a:lnSpc>
            </a:pPr>
            <a:br>
              <a:rPr lang="en-US" altLang="nl-NL" sz="1050" b="1" dirty="0">
                <a:solidFill>
                  <a:srgbClr val="0070AD"/>
                </a:solidFill>
                <a:latin typeface="Arial" panose="020B0604020202020204" pitchFamily="34" charset="0"/>
                <a:cs typeface="Arial" panose="020B0604020202020204" pitchFamily="34" charset="0"/>
              </a:rPr>
            </a:br>
            <a:r>
              <a:rPr lang="en-US" altLang="nl-NL" sz="1050" b="1" dirty="0">
                <a:solidFill>
                  <a:srgbClr val="0070AD"/>
                </a:solidFill>
                <a:latin typeface="Arial" panose="020B0604020202020204" pitchFamily="34" charset="0"/>
                <a:cs typeface="Arial" panose="020B0604020202020204" pitchFamily="34" charset="0"/>
              </a:rPr>
              <a:t>Skills</a:t>
            </a:r>
            <a:endParaRPr lang="en-US" altLang="en-US" sz="1050" dirty="0">
              <a:latin typeface="Arial" panose="020B0604020202020204" pitchFamily="34" charset="0"/>
              <a:cs typeface="Arial" panose="020B0604020202020204" pitchFamily="34" charset="0"/>
            </a:endParaRPr>
          </a:p>
          <a:p>
            <a:pPr eaLnBrk="1" hangingPunct="1">
              <a:lnSpc>
                <a:spcPct val="114000"/>
              </a:lnSpc>
            </a:pPr>
            <a:r>
              <a:rPr lang="en-US" altLang="en-US" sz="1050" dirty="0">
                <a:latin typeface="Arial" panose="020B0604020202020204" pitchFamily="34" charset="0"/>
                <a:cs typeface="Arial" panose="020B0604020202020204" pitchFamily="34" charset="0"/>
              </a:rPr>
              <a:t>Spring Boot, MVC</a:t>
            </a:r>
          </a:p>
          <a:p>
            <a:pPr eaLnBrk="1" hangingPunct="1">
              <a:lnSpc>
                <a:spcPct val="114000"/>
              </a:lnSpc>
            </a:pPr>
            <a:r>
              <a:rPr lang="en-US" altLang="en-US" sz="1050" dirty="0">
                <a:latin typeface="Arial" panose="020B0604020202020204" pitchFamily="34" charset="0"/>
                <a:cs typeface="Arial" panose="020B0604020202020204" pitchFamily="34" charset="0"/>
              </a:rPr>
              <a:t>Spring Security</a:t>
            </a:r>
          </a:p>
          <a:p>
            <a:pPr eaLnBrk="1" hangingPunct="1">
              <a:lnSpc>
                <a:spcPct val="114000"/>
              </a:lnSpc>
            </a:pPr>
            <a:r>
              <a:rPr lang="en-US" altLang="en-US" sz="1050" dirty="0">
                <a:latin typeface="Arial" panose="020B0604020202020204" pitchFamily="34" charset="0"/>
                <a:cs typeface="Arial" panose="020B0604020202020204" pitchFamily="34" charset="0"/>
              </a:rPr>
              <a:t>JPA CRUD</a:t>
            </a:r>
          </a:p>
          <a:p>
            <a:pPr eaLnBrk="1" hangingPunct="1">
              <a:lnSpc>
                <a:spcPct val="114000"/>
              </a:lnSpc>
            </a:pPr>
            <a:r>
              <a:rPr lang="en-US" altLang="en-US" sz="1050" dirty="0">
                <a:latin typeface="Arial" panose="020B0604020202020204" pitchFamily="34" charset="0"/>
                <a:cs typeface="Arial" panose="020B0604020202020204" pitchFamily="34" charset="0"/>
              </a:rPr>
              <a:t>Bootstrap,Material-UI</a:t>
            </a:r>
          </a:p>
          <a:p>
            <a:pPr eaLnBrk="1" hangingPunct="1">
              <a:lnSpc>
                <a:spcPct val="114000"/>
              </a:lnSpc>
            </a:pPr>
            <a:r>
              <a:rPr lang="en-US" altLang="nl-NL" sz="1050" b="1" dirty="0">
                <a:latin typeface="Arial" panose="020B0604020202020204" pitchFamily="34" charset="0"/>
                <a:cs typeface="Arial" panose="020B0604020202020204" pitchFamily="34" charset="0"/>
              </a:rPr>
              <a:t> </a:t>
            </a:r>
          </a:p>
          <a:p>
            <a:pPr eaLnBrk="1" hangingPunct="1">
              <a:lnSpc>
                <a:spcPct val="114000"/>
              </a:lnSpc>
            </a:pPr>
            <a:r>
              <a:rPr lang="en-US" altLang="nl-NL" sz="1050" b="1" dirty="0">
                <a:solidFill>
                  <a:srgbClr val="0070AD"/>
                </a:solidFill>
                <a:latin typeface="Arial" panose="020B0604020202020204" pitchFamily="34" charset="0"/>
                <a:cs typeface="Arial" panose="020B0604020202020204" pitchFamily="34" charset="0"/>
              </a:rPr>
              <a:t>MERN Stack</a:t>
            </a:r>
          </a:p>
          <a:p>
            <a:pPr eaLnBrk="1" hangingPunct="1">
              <a:lnSpc>
                <a:spcPct val="114000"/>
              </a:lnSpc>
            </a:pPr>
            <a:r>
              <a:rPr lang="en-US" altLang="nl-NL" sz="1050" dirty="0">
                <a:latin typeface="Arial" panose="020B0604020202020204" pitchFamily="34" charset="0"/>
                <a:cs typeface="Arial" panose="020B0604020202020204" pitchFamily="34" charset="0"/>
              </a:rPr>
              <a:t>Angular</a:t>
            </a:r>
          </a:p>
          <a:p>
            <a:pPr eaLnBrk="1" hangingPunct="1">
              <a:lnSpc>
                <a:spcPct val="114000"/>
              </a:lnSpc>
            </a:pPr>
            <a:r>
              <a:rPr lang="en-US" altLang="nl-NL" sz="1050" dirty="0">
                <a:latin typeface="Arial" panose="020B0604020202020204" pitchFamily="34" charset="0"/>
                <a:cs typeface="Arial" panose="020B0604020202020204" pitchFamily="34" charset="0"/>
              </a:rPr>
              <a:t>NodeJS</a:t>
            </a:r>
          </a:p>
          <a:p>
            <a:pPr eaLnBrk="1" hangingPunct="1">
              <a:lnSpc>
                <a:spcPct val="114000"/>
              </a:lnSpc>
            </a:pPr>
            <a:r>
              <a:rPr lang="en-US" altLang="nl-NL" sz="1050" dirty="0">
                <a:latin typeface="Arial" panose="020B0604020202020204" pitchFamily="34" charset="0"/>
                <a:cs typeface="Arial" panose="020B0604020202020204" pitchFamily="34" charset="0"/>
              </a:rPr>
              <a:t>MongoDB</a:t>
            </a:r>
          </a:p>
          <a:p>
            <a:pPr eaLnBrk="1" hangingPunct="1">
              <a:lnSpc>
                <a:spcPct val="114000"/>
              </a:lnSpc>
            </a:pPr>
            <a:endParaRPr lang="en-US" altLang="nl-NL" sz="1050" dirty="0">
              <a:latin typeface="Arial" panose="020B0604020202020204" pitchFamily="34" charset="0"/>
              <a:cs typeface="Arial" panose="020B0604020202020204" pitchFamily="34" charset="0"/>
            </a:endParaRPr>
          </a:p>
          <a:p>
            <a:pPr eaLnBrk="1" hangingPunct="1">
              <a:lnSpc>
                <a:spcPct val="114000"/>
              </a:lnSpc>
            </a:pPr>
            <a:r>
              <a:rPr lang="en-US" altLang="nl-NL" sz="1050" b="1" dirty="0">
                <a:solidFill>
                  <a:srgbClr val="0070AD"/>
                </a:solidFill>
                <a:latin typeface="Arial" panose="020B0604020202020204" pitchFamily="34" charset="0"/>
                <a:cs typeface="Arial" panose="020B0604020202020204" pitchFamily="34" charset="0"/>
              </a:rPr>
              <a:t>Database</a:t>
            </a:r>
          </a:p>
          <a:p>
            <a:pPr eaLnBrk="1" hangingPunct="1">
              <a:lnSpc>
                <a:spcPct val="114000"/>
              </a:lnSpc>
            </a:pPr>
            <a:r>
              <a:rPr lang="en-US" altLang="nl-NL" sz="1050" dirty="0">
                <a:latin typeface="Arial" panose="020B0604020202020204" pitchFamily="34" charset="0"/>
                <a:cs typeface="Arial" panose="020B0604020202020204" pitchFamily="34" charset="0"/>
              </a:rPr>
              <a:t>SQL database – MySQL</a:t>
            </a:r>
          </a:p>
          <a:p>
            <a:pPr eaLnBrk="1" hangingPunct="1">
              <a:lnSpc>
                <a:spcPct val="114000"/>
              </a:lnSpc>
            </a:pPr>
            <a:r>
              <a:rPr lang="en-US" altLang="nl-NL" sz="1050" dirty="0">
                <a:latin typeface="Arial" panose="020B0604020202020204" pitchFamily="34" charset="0"/>
                <a:cs typeface="Arial" panose="020B0604020202020204" pitchFamily="34" charset="0"/>
              </a:rPr>
              <a:t>No SQL database – MongoDB</a:t>
            </a:r>
          </a:p>
          <a:p>
            <a:pPr eaLnBrk="1" hangingPunct="1">
              <a:lnSpc>
                <a:spcPct val="114000"/>
              </a:lnSpc>
            </a:pPr>
            <a:endParaRPr lang="en-US" altLang="nl-NL" sz="1050" dirty="0">
              <a:latin typeface="Arial" panose="020B0604020202020204" pitchFamily="34" charset="0"/>
              <a:cs typeface="Arial" panose="020B0604020202020204" pitchFamily="34" charset="0"/>
            </a:endParaRPr>
          </a:p>
          <a:p>
            <a:pPr eaLnBrk="1" hangingPunct="1">
              <a:lnSpc>
                <a:spcPct val="114000"/>
              </a:lnSpc>
            </a:pPr>
            <a:r>
              <a:rPr lang="en-US" altLang="nl-NL" sz="1050" b="1" dirty="0">
                <a:solidFill>
                  <a:srgbClr val="0070AD"/>
                </a:solidFill>
                <a:latin typeface="Arial" panose="020B0604020202020204" pitchFamily="34" charset="0"/>
                <a:cs typeface="Arial" panose="020B0604020202020204" pitchFamily="34" charset="0"/>
              </a:rPr>
              <a:t>Web Technologies</a:t>
            </a:r>
            <a:endParaRPr lang="en-US" altLang="nl-NL" sz="1050" dirty="0">
              <a:latin typeface="Arial" panose="020B0604020202020204" pitchFamily="34" charset="0"/>
              <a:cs typeface="Arial" panose="020B0604020202020204" pitchFamily="34" charset="0"/>
            </a:endParaRPr>
          </a:p>
          <a:p>
            <a:pPr eaLnBrk="1" hangingPunct="1">
              <a:lnSpc>
                <a:spcPct val="114000"/>
              </a:lnSpc>
            </a:pPr>
            <a:r>
              <a:rPr lang="en-US" altLang="nl-NL" sz="1050" dirty="0">
                <a:latin typeface="Arial" panose="020B0604020202020204" pitchFamily="34" charset="0"/>
                <a:cs typeface="Arial" panose="020B0604020202020204" pitchFamily="34" charset="0"/>
              </a:rPr>
              <a:t>HTML5 &amp; CSS3</a:t>
            </a:r>
          </a:p>
          <a:p>
            <a:pPr eaLnBrk="1" hangingPunct="1">
              <a:lnSpc>
                <a:spcPct val="114000"/>
              </a:lnSpc>
            </a:pPr>
            <a:r>
              <a:rPr lang="en-US" altLang="nl-NL" sz="1050" dirty="0">
                <a:latin typeface="Arial" panose="020B0604020202020204" pitchFamily="34" charset="0"/>
                <a:cs typeface="Arial" panose="020B0604020202020204" pitchFamily="34" charset="0"/>
              </a:rPr>
              <a:t>Javascript</a:t>
            </a:r>
          </a:p>
          <a:p>
            <a:pPr eaLnBrk="1" hangingPunct="1">
              <a:lnSpc>
                <a:spcPct val="114000"/>
              </a:lnSpc>
            </a:pPr>
            <a:r>
              <a:rPr lang="en-US" altLang="nl-NL" sz="1050" dirty="0">
                <a:latin typeface="Arial" panose="020B0604020202020204" pitchFamily="34" charset="0"/>
                <a:cs typeface="Arial" panose="020B0604020202020204" pitchFamily="34" charset="0"/>
              </a:rPr>
              <a:t>Typescript</a:t>
            </a:r>
          </a:p>
          <a:p>
            <a:pPr eaLnBrk="1" hangingPunct="1">
              <a:lnSpc>
                <a:spcPct val="114000"/>
              </a:lnSpc>
            </a:pPr>
            <a:endParaRPr lang="en-US" altLang="nl-NL" sz="1050" b="1" dirty="0">
              <a:solidFill>
                <a:srgbClr val="0070AD"/>
              </a:solidFill>
              <a:latin typeface="Arial" panose="020B0604020202020204" pitchFamily="34" charset="0"/>
              <a:cs typeface="Arial" panose="020B0604020202020204" pitchFamily="34" charset="0"/>
            </a:endParaRPr>
          </a:p>
          <a:p>
            <a:pPr eaLnBrk="1" hangingPunct="1">
              <a:lnSpc>
                <a:spcPct val="114000"/>
              </a:lnSpc>
            </a:pPr>
            <a:r>
              <a:rPr lang="en-US" altLang="nl-NL" sz="1050" b="1" dirty="0">
                <a:solidFill>
                  <a:srgbClr val="0070AD"/>
                </a:solidFill>
                <a:latin typeface="Arial" panose="020B0604020202020204" pitchFamily="34" charset="0"/>
                <a:cs typeface="Arial" panose="020B0604020202020204" pitchFamily="34" charset="0"/>
              </a:rPr>
              <a:t>AddOns</a:t>
            </a:r>
            <a:endParaRPr lang="en-US" altLang="nl-NL" sz="1050" dirty="0">
              <a:latin typeface="Arial" panose="020B0604020202020204" pitchFamily="34" charset="0"/>
              <a:cs typeface="Arial" panose="020B0604020202020204" pitchFamily="34" charset="0"/>
            </a:endParaRPr>
          </a:p>
          <a:p>
            <a:pPr eaLnBrk="1" hangingPunct="1">
              <a:lnSpc>
                <a:spcPct val="114000"/>
              </a:lnSpc>
            </a:pPr>
            <a:r>
              <a:rPr lang="en-US" altLang="nl-NL" sz="1050" dirty="0">
                <a:latin typeface="Arial" panose="020B0604020202020204" pitchFamily="34" charset="0"/>
                <a:cs typeface="Arial" panose="020B0604020202020204" pitchFamily="34" charset="0"/>
              </a:rPr>
              <a:t>Github</a:t>
            </a:r>
          </a:p>
          <a:p>
            <a:pPr eaLnBrk="1" hangingPunct="1">
              <a:lnSpc>
                <a:spcPct val="114000"/>
              </a:lnSpc>
            </a:pPr>
            <a:r>
              <a:rPr lang="en-US" altLang="nl-NL" sz="1050" dirty="0">
                <a:latin typeface="Arial" panose="020B0604020202020204" pitchFamily="34" charset="0"/>
                <a:cs typeface="Arial" panose="020B0604020202020204" pitchFamily="34" charset="0"/>
              </a:rPr>
              <a:t>Maven</a:t>
            </a:r>
          </a:p>
          <a:p>
            <a:pPr eaLnBrk="1" hangingPunct="1">
              <a:lnSpc>
                <a:spcPct val="114000"/>
              </a:lnSpc>
            </a:pPr>
            <a:r>
              <a:rPr lang="en-US" altLang="nl-NL" sz="1050" dirty="0">
                <a:latin typeface="Arial" panose="020B0604020202020204" pitchFamily="34" charset="0"/>
                <a:cs typeface="Arial" panose="020B0604020202020204" pitchFamily="34" charset="0"/>
              </a:rPr>
              <a:t>Postman</a:t>
            </a:r>
          </a:p>
          <a:p>
            <a:pPr eaLnBrk="1" hangingPunct="1">
              <a:lnSpc>
                <a:spcPct val="114000"/>
              </a:lnSpc>
            </a:pPr>
            <a:endParaRPr lang="en-US" altLang="nl-NL" sz="1050" b="1" dirty="0">
              <a:solidFill>
                <a:srgbClr val="0070AD"/>
              </a:solidFill>
              <a:latin typeface="Arial" panose="020B0604020202020204" pitchFamily="34" charset="0"/>
              <a:cs typeface="Arial" panose="020B0604020202020204" pitchFamily="34" charset="0"/>
            </a:endParaRPr>
          </a:p>
          <a:p>
            <a:pPr eaLnBrk="1" hangingPunct="1">
              <a:lnSpc>
                <a:spcPct val="114000"/>
              </a:lnSpc>
            </a:pPr>
            <a:r>
              <a:rPr lang="en-US" altLang="nl-NL" sz="1050" b="1" dirty="0">
                <a:solidFill>
                  <a:srgbClr val="0070AD"/>
                </a:solidFill>
                <a:latin typeface="Arial" panose="020B0604020202020204" pitchFamily="34" charset="0"/>
                <a:cs typeface="Arial" panose="020B0604020202020204" pitchFamily="34" charset="0"/>
              </a:rPr>
              <a:t>Additional Details</a:t>
            </a:r>
          </a:p>
          <a:p>
            <a:pPr eaLnBrk="1" hangingPunct="1">
              <a:lnSpc>
                <a:spcPct val="114000"/>
              </a:lnSpc>
            </a:pPr>
            <a:r>
              <a:rPr lang="en-US" altLang="nl-NL" sz="1050" dirty="0">
                <a:latin typeface="Arial" panose="020B0604020202020204" pitchFamily="34" charset="0"/>
                <a:cs typeface="Arial" panose="020B0604020202020204" pitchFamily="34" charset="0"/>
              </a:rPr>
              <a:t>Leadership</a:t>
            </a:r>
          </a:p>
          <a:p>
            <a:pPr eaLnBrk="1" hangingPunct="1">
              <a:lnSpc>
                <a:spcPct val="114000"/>
              </a:lnSpc>
            </a:pPr>
            <a:r>
              <a:rPr lang="en-US" altLang="nl-NL" sz="1050" dirty="0">
                <a:latin typeface="Arial" panose="020B0604020202020204" pitchFamily="34" charset="0"/>
                <a:cs typeface="Arial" panose="020B0604020202020204" pitchFamily="34" charset="0"/>
              </a:rPr>
              <a:t>Communication Skills</a:t>
            </a:r>
          </a:p>
          <a:p>
            <a:pPr eaLnBrk="1" hangingPunct="1">
              <a:lnSpc>
                <a:spcPct val="114000"/>
              </a:lnSpc>
            </a:pPr>
            <a:r>
              <a:rPr lang="en-US" altLang="nl-NL" sz="1050" dirty="0">
                <a:latin typeface="Arial" panose="020B0604020202020204" pitchFamily="34" charset="0"/>
                <a:cs typeface="Arial" panose="020B0604020202020204" pitchFamily="34" charset="0"/>
              </a:rPr>
              <a:t>Team management</a:t>
            </a:r>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r>
              <a:rPr lang="en-US" altLang="nl-NL" sz="1000" dirty="0">
                <a:solidFill>
                  <a:srgbClr val="FF0000"/>
                </a:solidFill>
              </a:rPr>
              <a:t> </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latin typeface="Arial" panose="020B0604020202020204" pitchFamily="34" charset="0"/>
                <a:cs typeface="Arial" panose="020B0604020202020204" pitchFamily="34" charset="0"/>
              </a:rPr>
              <a:t>Lakshmi Chapala</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035329" y="6279621"/>
            <a:ext cx="437805" cy="43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7705" y="6279621"/>
            <a:ext cx="437805" cy="43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63975" y="1969294"/>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r>
              <a:rPr lang="nl-NL" altLang="nl-NL" sz="1100" dirty="0">
                <a:solidFill>
                  <a:schemeClr val="bg1"/>
                </a:solidFill>
              </a:rPr>
              <a:t>A4</a:t>
            </a:r>
          </a:p>
        </p:txBody>
      </p:sp>
      <p:pic>
        <p:nvPicPr>
          <p:cNvPr id="14" name="Picture Placeholder 13" descr="A picture containing person&#10;&#10;Description automatically generated">
            <a:extLst>
              <a:ext uri="{FF2B5EF4-FFF2-40B4-BE49-F238E27FC236}">
                <a16:creationId xmlns:a16="http://schemas.microsoft.com/office/drawing/2014/main" id="{25C463C5-774D-40D5-950B-68C69072D12A}"/>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5280" b="15280"/>
          <a:stretch>
            <a:fillRect/>
          </a:stretch>
        </p:blip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002ACB8F81EC8489A4DF17045E90748" ma:contentTypeVersion="7" ma:contentTypeDescription="Create a new document." ma:contentTypeScope="" ma:versionID="14eca6baf0dc776edd3b59ffa3a025ba">
  <xsd:schema xmlns:xsd="http://www.w3.org/2001/XMLSchema" xmlns:xs="http://www.w3.org/2001/XMLSchema" xmlns:p="http://schemas.microsoft.com/office/2006/metadata/properties" xmlns:ns3="fd33c62d-2c11-46e7-88a2-e90fa986d9d0" xmlns:ns4="47da6acf-edf2-43bc-9595-f721a214a14e" targetNamespace="http://schemas.microsoft.com/office/2006/metadata/properties" ma:root="true" ma:fieldsID="5aa4caa8a8c18e5332c88e7cf95cf085" ns3:_="" ns4:_="">
    <xsd:import namespace="fd33c62d-2c11-46e7-88a2-e90fa986d9d0"/>
    <xsd:import namespace="47da6acf-edf2-43bc-9595-f721a214a14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3c62d-2c11-46e7-88a2-e90fa986d9d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da6acf-edf2-43bc-9595-f721a214a14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B5E10D-1A37-4C30-B41B-C15D05619982}">
  <ds:schemaRefs>
    <ds:schemaRef ds:uri="http://schemas.microsoft.com/sharepoint/v3/contenttype/forms"/>
  </ds:schemaRefs>
</ds:datastoreItem>
</file>

<file path=customXml/itemProps2.xml><?xml version="1.0" encoding="utf-8"?>
<ds:datastoreItem xmlns:ds="http://schemas.openxmlformats.org/officeDocument/2006/customXml" ds:itemID="{A2EFE742-3A8E-4E5A-B843-9354826E598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4D25D96-23E3-4774-8182-19BEEAF42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33c62d-2c11-46e7-88a2-e90fa986d9d0"/>
    <ds:schemaRef ds:uri="47da6acf-edf2-43bc-9595-f721a214a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new_branding_ppt-template_1132017</Template>
  <TotalTime>41248</TotalTime>
  <Words>303</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Verdana</vt:lpstr>
      <vt:lpstr>Wingdings</vt:lpstr>
      <vt:lpstr>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Chapala, Lakshmi</cp:lastModifiedBy>
  <cp:revision>113</cp:revision>
  <dcterms:created xsi:type="dcterms:W3CDTF">2017-12-08T05:27:40Z</dcterms:created>
  <dcterms:modified xsi:type="dcterms:W3CDTF">2022-10-07T09:28:25Z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0x0101005002ACB8F81EC8489A4DF17045E90748</vt:lpwstr>
  </property>
</Properties>
</file>