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-76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25/03/2022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25/03/2022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palalakshmi5/" TargetMode="External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hyperlink" Target="https://github.com/chapalalakshmi5/Deals-and-coupons-casestudy-Video.git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3897195" cy="3720344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14000"/>
              </a:lnSpc>
            </a:pPr>
            <a:r>
              <a:rPr lang="en-US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1. Deals and Coupons Finder App Web Application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Completed end to end case study of Deals and Coupons Finder App along with JWT authentication, Swagger and payment testing using Spring Boot and MERN Stack.</a:t>
            </a:r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Material-UI and Bootstrap used for user interface.</a:t>
            </a:r>
            <a:endParaRPr lang="en-US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en-IN" altLang="nl-NL" sz="1050" b="1" dirty="0">
                <a:latin typeface="Arial" panose="020B0604020202020204" pitchFamily="34" charset="0"/>
                <a:cs typeface="Arial" panose="020B0604020202020204" pitchFamily="34" charset="0"/>
              </a:rPr>
              <a:t>2. Backend (MongoDB), Midware (Spring Boot) and Frontend (Angular) at Capgemini Degreed Platform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Learned and recompiled all concepts of the backend, midware and frontend to polish my skills to work on real –time projects.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>
                <a:solidFill>
                  <a:srgbClr val="0000FF"/>
                </a:solidFill>
              </a:rPr>
              <a:t> </a:t>
            </a: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>
                <a:solidFill>
                  <a:srgbClr val="0000FF"/>
                </a:solidFill>
              </a:rPr>
              <a:t> </a:t>
            </a: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53706" y="1363663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66956" y="1605434"/>
            <a:ext cx="2606551" cy="269876"/>
          </a:xfrm>
        </p:spPr>
        <p:txBody>
          <a:bodyPr/>
          <a:lstStyle/>
          <a:p>
            <a:pPr eaLnBrk="1" hangingPunct="1"/>
            <a:r>
              <a:rPr lang="nl-NL" altLang="nl-NL" dirty="0"/>
              <a:t>Lakshmi.chapala@capgemini.com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15222" y="1847851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+91 8008788483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35360" y="3094870"/>
            <a:ext cx="3869932" cy="3621087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Ready to learn new technologies and implement them to further improve my knowledge.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working knowledge on ReactJS(Hooks, redux)and Java Microservice Development using Spring framework on an intermediate level.</a:t>
            </a:r>
            <a:br>
              <a:rPr lang="en-US" altLang="nl-NL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1881" y="568324"/>
            <a:ext cx="2890120" cy="660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Bachelor of Technology Computer Science : 2017 - 2020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b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Java 11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Spring Boot,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2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Technologies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HTML5 &amp; 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AddOns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Lakshmi Chapala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035329" y="6279621"/>
            <a:ext cx="437805" cy="43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705" y="6279621"/>
            <a:ext cx="437805" cy="43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3975" y="1969294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17" name="Picture Placeholder 16" descr="A picture containing person&#10;&#10;Description automatically generated">
            <a:extLst>
              <a:ext uri="{FF2B5EF4-FFF2-40B4-BE49-F238E27FC236}">
                <a16:creationId xmlns:a16="http://schemas.microsoft.com/office/drawing/2014/main" id="{5A44A0FE-CE3F-460F-A54D-26ADC652B99D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0" b="15280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41109</TotalTime>
  <Words>250</Words>
  <Application>Microsoft Office PowerPoint</Application>
  <PresentationFormat>Widescreen</PresentationFormat>
  <Paragraphs>56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Chapala, Lakshmi</cp:lastModifiedBy>
  <cp:revision>108</cp:revision>
  <dcterms:created xsi:type="dcterms:W3CDTF">2017-12-08T05:27:40Z</dcterms:created>
  <dcterms:modified xsi:type="dcterms:W3CDTF">2022-03-25T08:22:27Z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