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6B6BC-5989-4766-AA83-2F91A69CA7D1}" v="1" dt="2022-03-22T17:26:07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7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2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6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7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March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March 22,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6443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3D rendering of stacked polygons in different colors">
            <a:extLst>
              <a:ext uri="{FF2B5EF4-FFF2-40B4-BE49-F238E27FC236}">
                <a16:creationId xmlns:a16="http://schemas.microsoft.com/office/drawing/2014/main" id="{4D851D8C-7C06-5910-71E1-3BF726E40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03" r="24142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BD6CA-6AE2-4879-88E5-46E9515D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Deals And Coupons Finder App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26F60-6B2C-4200-8BAD-3E3373C50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1994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3850A8-0E0D-4861-BA66-ED0B7375A6C9}"/>
              </a:ext>
            </a:extLst>
          </p:cNvPr>
          <p:cNvSpPr/>
          <p:nvPr/>
        </p:nvSpPr>
        <p:spPr>
          <a:xfrm>
            <a:off x="2762250" y="319088"/>
            <a:ext cx="8058151" cy="55816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91D79-0070-4150-8EBE-C46215B3EC6E}"/>
              </a:ext>
            </a:extLst>
          </p:cNvPr>
          <p:cNvSpPr/>
          <p:nvPr/>
        </p:nvSpPr>
        <p:spPr>
          <a:xfrm>
            <a:off x="5019676" y="1"/>
            <a:ext cx="4152900" cy="685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Service Registry(port 8081)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FAD081-AB99-4D50-8955-C554702CACD0}"/>
              </a:ext>
            </a:extLst>
          </p:cNvPr>
          <p:cNvSpPr/>
          <p:nvPr/>
        </p:nvSpPr>
        <p:spPr>
          <a:xfrm>
            <a:off x="8467725" y="1114425"/>
            <a:ext cx="18669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Service(port 8085)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E06A3-582F-4079-BCBD-722CCFD57AD1}"/>
              </a:ext>
            </a:extLst>
          </p:cNvPr>
          <p:cNvSpPr/>
          <p:nvPr/>
        </p:nvSpPr>
        <p:spPr>
          <a:xfrm>
            <a:off x="8467725" y="2247900"/>
            <a:ext cx="1866900" cy="82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 Service(port 8093)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471508-584F-4A5D-8553-9D5079A4ABE6}"/>
              </a:ext>
            </a:extLst>
          </p:cNvPr>
          <p:cNvSpPr/>
          <p:nvPr/>
        </p:nvSpPr>
        <p:spPr>
          <a:xfrm>
            <a:off x="8467725" y="3429000"/>
            <a:ext cx="1866900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Service(Port 9091)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59F11-7C91-4D8C-92B3-1AB42C62A356}"/>
              </a:ext>
            </a:extLst>
          </p:cNvPr>
          <p:cNvSpPr/>
          <p:nvPr/>
        </p:nvSpPr>
        <p:spPr>
          <a:xfrm>
            <a:off x="8467726" y="4581526"/>
            <a:ext cx="18669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Gateway(Port 8080)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D65299A-6FAE-4788-9FDD-89292DB70657}"/>
              </a:ext>
            </a:extLst>
          </p:cNvPr>
          <p:cNvSpPr/>
          <p:nvPr/>
        </p:nvSpPr>
        <p:spPr>
          <a:xfrm>
            <a:off x="11077575" y="1185862"/>
            <a:ext cx="895350" cy="8334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A193463B-A045-4949-8A98-2BFA40C57596}"/>
              </a:ext>
            </a:extLst>
          </p:cNvPr>
          <p:cNvSpPr/>
          <p:nvPr/>
        </p:nvSpPr>
        <p:spPr>
          <a:xfrm>
            <a:off x="11077575" y="2262186"/>
            <a:ext cx="895350" cy="8334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53AD569-C902-4B91-8C54-FF2CECFD4D01}"/>
              </a:ext>
            </a:extLst>
          </p:cNvPr>
          <p:cNvSpPr/>
          <p:nvPr/>
        </p:nvSpPr>
        <p:spPr>
          <a:xfrm>
            <a:off x="11077575" y="3429000"/>
            <a:ext cx="895349" cy="8953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D3465D-81D1-4E49-8DA0-69FA7A516135}"/>
              </a:ext>
            </a:extLst>
          </p:cNvPr>
          <p:cNvSpPr/>
          <p:nvPr/>
        </p:nvSpPr>
        <p:spPr>
          <a:xfrm>
            <a:off x="3810000" y="1297779"/>
            <a:ext cx="1657350" cy="411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Api</a:t>
            </a:r>
            <a:r>
              <a:rPr lang="en-IN" dirty="0"/>
              <a:t> Gateway(Port 8082)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E6342E-033B-4E20-A487-EAC755F0BB51}"/>
              </a:ext>
            </a:extLst>
          </p:cNvPr>
          <p:cNvSpPr/>
          <p:nvPr/>
        </p:nvSpPr>
        <p:spPr>
          <a:xfrm>
            <a:off x="6362700" y="1297779"/>
            <a:ext cx="1200150" cy="402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Security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EFEB3-082F-4109-BA56-D53E9A96BD7C}"/>
              </a:ext>
            </a:extLst>
          </p:cNvPr>
          <p:cNvCxnSpPr>
            <a:endCxn id="15" idx="1"/>
          </p:cNvCxnSpPr>
          <p:nvPr/>
        </p:nvCxnSpPr>
        <p:spPr>
          <a:xfrm flipV="1">
            <a:off x="5467350" y="3311127"/>
            <a:ext cx="895350" cy="13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6B7CB7-D03E-4C2A-8BB9-97A247E01B25}"/>
              </a:ext>
            </a:extLst>
          </p:cNvPr>
          <p:cNvCxnSpPr/>
          <p:nvPr/>
        </p:nvCxnSpPr>
        <p:spPr>
          <a:xfrm flipH="1">
            <a:off x="6743700" y="307657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090422-AA1C-49C1-95FE-CA935468B9ED}"/>
              </a:ext>
            </a:extLst>
          </p:cNvPr>
          <p:cNvCxnSpPr/>
          <p:nvPr/>
        </p:nvCxnSpPr>
        <p:spPr>
          <a:xfrm>
            <a:off x="7562850" y="3311127"/>
            <a:ext cx="257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22B9C7-6E75-40B7-A842-52E1BABC8BAD}"/>
              </a:ext>
            </a:extLst>
          </p:cNvPr>
          <p:cNvCxnSpPr/>
          <p:nvPr/>
        </p:nvCxnSpPr>
        <p:spPr>
          <a:xfrm>
            <a:off x="7820025" y="1609725"/>
            <a:ext cx="0" cy="3305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104C00-2896-404A-9E18-2F81B59A1631}"/>
              </a:ext>
            </a:extLst>
          </p:cNvPr>
          <p:cNvCxnSpPr>
            <a:cxnSpLocks/>
          </p:cNvCxnSpPr>
          <p:nvPr/>
        </p:nvCxnSpPr>
        <p:spPr>
          <a:xfrm>
            <a:off x="7820025" y="1609725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9CA264-354E-4184-A1B7-82D4015B7837}"/>
              </a:ext>
            </a:extLst>
          </p:cNvPr>
          <p:cNvCxnSpPr>
            <a:cxnSpLocks/>
          </p:cNvCxnSpPr>
          <p:nvPr/>
        </p:nvCxnSpPr>
        <p:spPr>
          <a:xfrm>
            <a:off x="7820025" y="2724150"/>
            <a:ext cx="647700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95564D-7EE7-4272-A3E3-4D8F0AE5F5A2}"/>
              </a:ext>
            </a:extLst>
          </p:cNvPr>
          <p:cNvCxnSpPr/>
          <p:nvPr/>
        </p:nvCxnSpPr>
        <p:spPr>
          <a:xfrm>
            <a:off x="7820025" y="3781425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73B140-630B-44C2-A2F7-2173E4CD3912}"/>
              </a:ext>
            </a:extLst>
          </p:cNvPr>
          <p:cNvCxnSpPr>
            <a:cxnSpLocks/>
          </p:cNvCxnSpPr>
          <p:nvPr/>
        </p:nvCxnSpPr>
        <p:spPr>
          <a:xfrm>
            <a:off x="7820025" y="49149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07F6C3-FF33-4CC2-A99B-DB5F03F5EE03}"/>
              </a:ext>
            </a:extLst>
          </p:cNvPr>
          <p:cNvCxnSpPr/>
          <p:nvPr/>
        </p:nvCxnSpPr>
        <p:spPr>
          <a:xfrm>
            <a:off x="10334625" y="144780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FD1C9C-F528-4DB0-AE85-EC104F463A5F}"/>
              </a:ext>
            </a:extLst>
          </p:cNvPr>
          <p:cNvCxnSpPr>
            <a:cxnSpLocks/>
          </p:cNvCxnSpPr>
          <p:nvPr/>
        </p:nvCxnSpPr>
        <p:spPr>
          <a:xfrm flipH="1">
            <a:off x="10334625" y="179070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A431B6-C4B8-439A-B2A1-C6DB5EC28880}"/>
              </a:ext>
            </a:extLst>
          </p:cNvPr>
          <p:cNvCxnSpPr/>
          <p:nvPr/>
        </p:nvCxnSpPr>
        <p:spPr>
          <a:xfrm>
            <a:off x="10334625" y="251460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788A3D-3E38-474D-A882-18D79636096C}"/>
              </a:ext>
            </a:extLst>
          </p:cNvPr>
          <p:cNvCxnSpPr/>
          <p:nvPr/>
        </p:nvCxnSpPr>
        <p:spPr>
          <a:xfrm flipH="1">
            <a:off x="10334625" y="291465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06DE5DA-6D77-44C9-AD7C-CD58EB3DA25C}"/>
              </a:ext>
            </a:extLst>
          </p:cNvPr>
          <p:cNvCxnSpPr/>
          <p:nvPr/>
        </p:nvCxnSpPr>
        <p:spPr>
          <a:xfrm>
            <a:off x="10334625" y="3667125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0AAAE5-041F-41DC-B706-82E3CB66DAD9}"/>
              </a:ext>
            </a:extLst>
          </p:cNvPr>
          <p:cNvCxnSpPr/>
          <p:nvPr/>
        </p:nvCxnSpPr>
        <p:spPr>
          <a:xfrm flipH="1">
            <a:off x="10334625" y="407670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88A3BD9-DC98-41CC-9F87-8D800CEECF43}"/>
              </a:ext>
            </a:extLst>
          </p:cNvPr>
          <p:cNvSpPr/>
          <p:nvPr/>
        </p:nvSpPr>
        <p:spPr>
          <a:xfrm>
            <a:off x="700087" y="3448051"/>
            <a:ext cx="172402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 Framework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4EA42-E860-43A7-8C8D-2177DB264700}"/>
              </a:ext>
            </a:extLst>
          </p:cNvPr>
          <p:cNvSpPr/>
          <p:nvPr/>
        </p:nvSpPr>
        <p:spPr>
          <a:xfrm>
            <a:off x="700087" y="1200148"/>
            <a:ext cx="1724024" cy="1047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 API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21EA5D-509F-46F3-A9E2-AFE6B33EC3AE}"/>
              </a:ext>
            </a:extLst>
          </p:cNvPr>
          <p:cNvSpPr/>
          <p:nvPr/>
        </p:nvSpPr>
        <p:spPr>
          <a:xfrm>
            <a:off x="876300" y="5257799"/>
            <a:ext cx="1547811" cy="64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Framework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EB6D011-E3D3-4A85-AE2E-F60E7E74B14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562100" y="4610101"/>
            <a:ext cx="0" cy="6476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B5125EC-847B-4152-AF51-BC5AC9E1B65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H="1" flipV="1">
            <a:off x="1562099" y="2247900"/>
            <a:ext cx="1" cy="12001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6138A5A-61BA-4AF0-9E06-AD105FFCE836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424111" y="1724024"/>
            <a:ext cx="1385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DAFC977-F96E-455A-AD33-432926FB448E}"/>
              </a:ext>
            </a:extLst>
          </p:cNvPr>
          <p:cNvCxnSpPr>
            <a:cxnSpLocks/>
          </p:cNvCxnSpPr>
          <p:nvPr/>
        </p:nvCxnSpPr>
        <p:spPr>
          <a:xfrm flipV="1">
            <a:off x="2424111" y="1609725"/>
            <a:ext cx="6043613" cy="20574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498339C-504D-443C-B156-9008BF39D380}"/>
              </a:ext>
            </a:extLst>
          </p:cNvPr>
          <p:cNvCxnSpPr>
            <a:endCxn id="7" idx="1"/>
          </p:cNvCxnSpPr>
          <p:nvPr/>
        </p:nvCxnSpPr>
        <p:spPr>
          <a:xfrm flipV="1">
            <a:off x="2424111" y="2662237"/>
            <a:ext cx="6043614" cy="10620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76E2AA2-26D2-47F0-A898-9F2E11B724C0}"/>
              </a:ext>
            </a:extLst>
          </p:cNvPr>
          <p:cNvCxnSpPr/>
          <p:nvPr/>
        </p:nvCxnSpPr>
        <p:spPr>
          <a:xfrm>
            <a:off x="2424111" y="3781425"/>
            <a:ext cx="6129339" cy="2095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ECB032B-452E-4848-80C5-DC95840A8FF7}"/>
              </a:ext>
            </a:extLst>
          </p:cNvPr>
          <p:cNvCxnSpPr>
            <a:endCxn id="9" idx="1"/>
          </p:cNvCxnSpPr>
          <p:nvPr/>
        </p:nvCxnSpPr>
        <p:spPr>
          <a:xfrm>
            <a:off x="2424111" y="3876675"/>
            <a:ext cx="6043615" cy="11191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942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Nova</vt:lpstr>
      <vt:lpstr>GradientRiseVTI</vt:lpstr>
      <vt:lpstr>Deals And Coupons Finder App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Deals And Coupons Finder App</dc:title>
  <dc:creator>Chapala, Lakshmi</dc:creator>
  <cp:lastModifiedBy>Chapala, Lakshmi</cp:lastModifiedBy>
  <cp:revision>5</cp:revision>
  <dcterms:created xsi:type="dcterms:W3CDTF">2022-03-21T03:29:04Z</dcterms:created>
  <dcterms:modified xsi:type="dcterms:W3CDTF">2022-03-22T17:34:32Z</dcterms:modified>
</cp:coreProperties>
</file>