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E13173-2A75-4FC7-882B-72C61CD90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s-CO" sz="5400">
                <a:solidFill>
                  <a:srgbClr val="EBEBEB"/>
                </a:solidFill>
              </a:rPr>
              <a:t>Twitter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A6EE0-BD64-4E16-91D3-0C9C2BE14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s-CO" sz="1800">
                <a:solidFill>
                  <a:schemeClr val="tx2">
                    <a:lumMod val="40000"/>
                    <a:lumOff val="60000"/>
                  </a:schemeClr>
                </a:solidFill>
              </a:rPr>
              <a:t>DESCRIPTION, ADVANTEGES AND DISADANTAGES</a:t>
            </a: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F724C8-8A43-4EB5-907A-9C509838D4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770236"/>
            <a:ext cx="6270662" cy="531706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94522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1C15F-9D4F-4E1F-91EF-77485E36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Description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634A2-5BEF-4168-8B13-AF26AF8F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social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microblog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messages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accounts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named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followings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tweets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accounts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specially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followers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July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15th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2006.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microblogs</a:t>
            </a:r>
            <a:r>
              <a:rPr lang="es-CO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are: Tumblr, Instagram and Facebook.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64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9E4F7-B732-40E9-9EA3-D9B0CE41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Advantages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47447-A8E3-478F-843C-B5C43F507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tendences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around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Dynamic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opinion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particular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delivered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B717E-2BE6-49AB-B2F5-C2C73A78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Disadvantages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7A1D5-4EDD-4A72-B791-E5EBBA72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allowed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Tweets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more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280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a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spam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involved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fraudulent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Brand can be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accounts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6928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161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Twitter</vt:lpstr>
      <vt:lpstr>Description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</dc:title>
  <dc:creator>Edgar Mauricio Chaparro Ayala</dc:creator>
  <cp:lastModifiedBy>Edgar Mauricio Chaparro Ayala</cp:lastModifiedBy>
  <cp:revision>1</cp:revision>
  <dcterms:created xsi:type="dcterms:W3CDTF">2021-08-03T19:26:43Z</dcterms:created>
  <dcterms:modified xsi:type="dcterms:W3CDTF">2021-08-03T20:21:29Z</dcterms:modified>
</cp:coreProperties>
</file>