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2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3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7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0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3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8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0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8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0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2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BC23E-CA76-4E94-8E34-760357A4895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32C4-7F77-4FF0-9918-84FB16FC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5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pati456/Shopping_Cart" TargetMode="External"/><Relationship Id="rId2" Type="http://schemas.openxmlformats.org/officeDocument/2006/relationships/hyperlink" Target="https://fluvid.com/videos/detail/yxLPdT7yarFEDnMn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BF8972-AAFE-4764-944F-88CF7E6E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71E13-F5F1-4B66-BF13-12E219F4F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2852110-967A-4BB7-B08F-F5408C2B3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CC2E49-DDAA-40BF-82AD-EFDBC1F95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30B62A2-A3CD-4037-BC74-D2BB0488F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0B08C1-0A87-4045-A09F-95A92F13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BF1D0EF-1692-4AB0-98B1-37F22C9A4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40E1D1E-F503-484C-8D7A-5628DE7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DAFD059-EC57-42ED-9F79-4F76BF3A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77AAEF8-E815-4836-8998-0D9631C98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831FC55-BBB7-40BD-8C20-859606504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B271A55-07D3-495A-A5A3-D478A633F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8338A45-A917-46D0-B91B-ACEA301DB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A176DE3-0DBE-4128-B127-4EA9C1F6D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89CA77F-8FC7-4E2E-8825-A07D9F0D5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79283D3-AA14-4707-A5C7-32D43441F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A045798-F3FC-4D22-8A48-E180C020E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ADD964D-E4C7-4B71-9EF3-8CD275F2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8A88023-C308-4E63-A607-0C9EC63E1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300CCCA-7ABE-4A16-B966-8A4CF3248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EA4DABD-D4E9-4C69-BADA-31D10DACF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325E88-F011-4611-9B15-E61B1D3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4066551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8B9F49DD-23AE-A2C7-B53C-FDCB3BA6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01" y="1723005"/>
            <a:ext cx="3415061" cy="3415061"/>
          </a:xfrm>
          <a:prstGeom prst="rect">
            <a:avLst/>
          </a:prstGeom>
          <a:ln w="9525"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64E70BB-B87F-46B9-841C-88808F46B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7184F9-0224-4979-946D-443B0F852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9">
              <a:extLst>
                <a:ext uri="{FF2B5EF4-FFF2-40B4-BE49-F238E27FC236}">
                  <a16:creationId xmlns:a16="http://schemas.microsoft.com/office/drawing/2014/main" id="{BE1D1FA8-C984-4279-B3BB-AA8E8C522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682078-154D-407C-A6A6-0B04E55EB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D614B9-F51C-47C7-8A2C-3ADC2AF9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9255" y="2075504"/>
            <a:ext cx="6337231" cy="1748729"/>
          </a:xfrm>
        </p:spPr>
        <p:txBody>
          <a:bodyPr>
            <a:normAutofit/>
          </a:bodyPr>
          <a:lstStyle/>
          <a:p>
            <a:r>
              <a:rPr lang="en-US" dirty="0"/>
              <a:t>SHOPPING CART 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1C7E5-D578-4EB8-B27C-2E0E951C5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9257" y="3906266"/>
            <a:ext cx="6337230" cy="1322587"/>
          </a:xfrm>
        </p:spPr>
        <p:txBody>
          <a:bodyPr>
            <a:normAutofit/>
          </a:bodyPr>
          <a:lstStyle/>
          <a:p>
            <a:r>
              <a:rPr lang="en-US" dirty="0"/>
              <a:t>A SPRING BOOT APPLICATION</a:t>
            </a:r>
          </a:p>
          <a:p>
            <a:r>
              <a:rPr lang="en-US" dirty="0"/>
              <a:t>By -   Kavinkumar Bhaskar</a:t>
            </a:r>
          </a:p>
          <a:p>
            <a:r>
              <a:rPr lang="en-US" dirty="0"/>
              <a:t>          Dibya Debayan Dash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2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D284-1601-4E96-9E77-61788E3D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VIDEO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70D3-0E9F-41B1-BABC-369FAEB2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Video link: </a:t>
            </a:r>
            <a:r>
              <a:rPr lang="en-IN" dirty="0">
                <a:hlinkClick r:id="rId2"/>
              </a:rPr>
              <a:t>https://fluvid.com/videos/detail/yxLPdT7yarFEDnMny</a:t>
            </a:r>
            <a:endParaRPr lang="en-IN" dirty="0"/>
          </a:p>
          <a:p>
            <a:r>
              <a:rPr lang="en-IN" dirty="0"/>
              <a:t>Git Hub Link: </a:t>
            </a:r>
            <a:r>
              <a:rPr lang="en-IN" dirty="0">
                <a:hlinkClick r:id="rId3"/>
              </a:rPr>
              <a:t>https://github.com/chapati456/Shopping_Cart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86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2FE057-BE05-4741-8284-EF9676E2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B639AC-74A1-48AB-BF9C-43B0DCFE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64FD0C7-AED9-4972-9C2D-4505316BD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3D432D-A81D-427A-B52B-4276E13F8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D168A564-9C11-4501-864D-00930DF2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45942521-F740-4C1C-B953-84F0544C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A607CF9-8552-4396-82E3-4A6D1DC83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5D96B00-5589-48F4-AD31-D356D925D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2917D72-27DC-4997-B7E5-05DCC42E8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C76E5593-D234-4981-A8F0-8852EAAA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8F904E6D-4B04-4B65-8BCE-38A2827D3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A9BC4F14-D4CC-419F-9B3A-B7000D5C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5CE900D-EFA5-4D2B-8378-DEA9EE557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F74DD77-59B6-4A0A-BC3C-B0ECC2067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A080957-BC75-425D-AF6E-90AC36C84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412E24EF-ECFC-42A0-8FC1-C9CF73CDF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735CC94D-B28E-42B9-82E4-67BD8293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6771BA95-2CCA-4E10-8DC4-0A43C2B32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016D9A2-CDC1-4C1B-AF83-7E9BC0866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798F457-ECD4-4193-9854-1057E6CBD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3E87C248-2234-4C0B-8514-78A4BED9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79BB3DF-8FEE-449E-8B05-5932B606B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90B333C-B35D-4E3B-8F43-5C4DA4DA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157936C-7414-4CE3-9B96-2FE09CAB9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4640003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C302C82-DC60-1442-96DC-B90E9E0F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1" y="1424707"/>
            <a:ext cx="4000818" cy="4000818"/>
          </a:xfrm>
          <a:prstGeom prst="rect">
            <a:avLst/>
          </a:prstGeom>
          <a:ln w="9525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5C1906A-0340-4A7B-B942-0A2DFE16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B6BFF4-BEB0-46F4-9DAA-31234C201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0B5EFAB9-B02C-4B8A-AAC1-A45868DDB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9A44445-3ED3-46E1-B726-9F254175B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6F14F2-0415-4E4A-A5C2-C84E14E6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94" y="2075504"/>
            <a:ext cx="5769989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DBBF-FCA6-4C67-BD23-5CC98B0D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396" y="3906266"/>
            <a:ext cx="5769988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29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3F88-B314-4615-8DFB-195CAA20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E018-72C2-4C69-A942-FC163AA3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spring boot application used for </a:t>
            </a:r>
            <a:r>
              <a:rPr lang="en-IN" dirty="0"/>
              <a:t>shopping online . </a:t>
            </a:r>
            <a:r>
              <a:rPr lang="en-US" dirty="0"/>
              <a:t>The user will be able to add/remove products from a product list to/from a shopping cart and to place an </a:t>
            </a:r>
            <a:r>
              <a:rPr lang="en-US"/>
              <a:t>order.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64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13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2E1F9-0D65-4A89-AF5A-0D3FC60A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WALKTHROUGH</a:t>
            </a:r>
            <a:endParaRPr lang="en-IN" sz="37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F31E47-1BCB-42B1-B0FC-4E65701A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FEE7756-70B0-4597-A7F3-EA8E59D3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7070F0-AAF6-4E6E-AD25-7077800F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1A50A508-D47A-4A26-898C-A7B5E46FD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10EF1CE-F57E-4349-8554-BC4713B86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CB169BB-0D21-4A5D-8985-2F00AE4FA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F731C221-A1AF-4763-A53F-85D3AF9C9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D5454DC5-D9BF-43CC-B802-8A4B250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06E8FCC-4E88-4664-BA01-AE0EEA60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8944BF5D-8091-4550-8B5B-352106012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0811992-1118-4ECF-A474-6273D0B1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C979EF25-17F7-4740-9087-3A30D785C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E17E720D-59F4-400E-856D-9F8DF6482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576ADF45-1DB3-47A7-8C77-FE1D6248C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173DA7F8-0F36-42E3-85EC-647593110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E3500DB7-6C84-43A7-AFFC-85095E545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8522CCEC-B7C3-493C-8ED0-701A4162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7A0BA9A-818E-446C-8F48-10E9FFBF8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0AF077E-C307-4483-977D-B2AD3C673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6B6AC289-DEC9-42DB-B50E-AABD6460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C8036CEF-7B9E-40E2-8DD4-0DA1F3479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0F9DBE8A-B69D-4EB1-8999-6BFA8B404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C33FBFC5-C14F-4802-8ABA-3B0ACD314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BE781FF5-4F8A-4C09-9AE6-0CB7643A3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44C9FA-A532-4468-8F7F-66A4B4F6D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3C94D01-B763-4D39-AB7D-D88B8B179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22">
              <a:extLst>
                <a:ext uri="{FF2B5EF4-FFF2-40B4-BE49-F238E27FC236}">
                  <a16:creationId xmlns:a16="http://schemas.microsoft.com/office/drawing/2014/main" id="{39F835B2-364A-413B-A119-BA65FEA68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FDC3692-D3B0-447C-A42E-C77A4828D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625B0A-20A7-4C43-BE16-1BC8F0FF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Login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C0DE2-3690-4576-8122-66AAD530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464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4CA2130-E511-463B-8D01-073826A4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pPr>
              <a:buClr>
                <a:srgbClr val="F9B74E"/>
              </a:buClr>
            </a:pPr>
            <a:r>
              <a:rPr lang="en-US" dirty="0"/>
              <a:t>A simple login page for user authentication for shopping cart application. The login page is rendered from “/login” endpoint specified in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273031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EE7756-70B0-4597-A7F3-EA8E59D3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7070F0-AAF6-4E6E-AD25-7077800F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A50A508-D47A-4A26-898C-A7B5E46FD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0EF1CE-F57E-4349-8554-BC4713B86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B169BB-0D21-4A5D-8985-2F00AE4FA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731C221-A1AF-4763-A53F-85D3AF9C9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5454DC5-D9BF-43CC-B802-8A4B250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06E8FCC-4E88-4664-BA01-AE0EEA60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944BF5D-8091-4550-8B5B-352106012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0811992-1118-4ECF-A474-6273D0B1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979EF25-17F7-4740-9087-3A30D785C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17E720D-59F4-400E-856D-9F8DF6482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76ADF45-1DB3-47A7-8C77-FE1D6248C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73DA7F8-0F36-42E3-85EC-647593110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3500DB7-6C84-43A7-AFFC-85095E545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522CCEC-B7C3-493C-8ED0-701A4162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7A0BA9A-818E-446C-8F48-10E9FFBF8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0AF077E-C307-4483-977D-B2AD3C673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B6AC289-DEC9-42DB-B50E-AABD6460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8036CEF-7B9E-40E2-8DD4-0DA1F3479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F9DBE8A-B69D-4EB1-8999-6BFA8B404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33FBFC5-C14F-4802-8ABA-3B0ACD314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BE781FF5-4F8A-4C09-9AE6-0CB7643A3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44C9FA-A532-4468-8F7F-66A4B4F6D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C94D01-B763-4D39-AB7D-D88B8B179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9F835B2-364A-413B-A119-BA65FEA68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DC3692-D3B0-447C-A42E-C77A4828D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16006C-D87F-4176-9181-8CB5E2F2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Registration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095DE-38CD-47DA-850D-B47AE7A87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6" r="-3" b="2598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88D9FB-EF3E-AD6C-9A65-64B9F598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/>
              <a:t>A Registration page for user to register their user credential for the shopping cart application. . The register page is rendered from “/register” endpoint specified in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198269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11">
            <a:extLst>
              <a:ext uri="{FF2B5EF4-FFF2-40B4-BE49-F238E27FC236}">
                <a16:creationId xmlns:a16="http://schemas.microsoft.com/office/drawing/2014/main" id="{F9B8375C-EFD2-44DC-B8B4-3E190841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13">
            <a:extLst>
              <a:ext uri="{FF2B5EF4-FFF2-40B4-BE49-F238E27FC236}">
                <a16:creationId xmlns:a16="http://schemas.microsoft.com/office/drawing/2014/main" id="{24AB0679-64E4-43E4-ADC7-A727F555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ECD3E98-7CD9-4527-8F9C-B237B7671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56170F3-D2AE-4BD9-A213-BB2379030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72731DBC-FDD9-4087-8311-18C6EEE84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3A51CE1-583D-4F5B-A2C0-AEE8090D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E423BB2-456E-46B9-BF4C-EB02B1FA2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8260BE1-F4BC-4330-B513-C2176C88F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DBA4DAC-9D00-4BC3-9B21-10FA21F64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633461F2-B658-4CBA-AFD6-A44A43336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1E2568F-D6C8-4364-92E2-D713C3FC4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E0A7D32-2273-4404-A04F-6BC34F672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C5FD245A-196E-4DCE-8C9F-E1E10CA2E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C456197-D99E-49E9-AB95-2AF596DD0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B30A8A0-63D2-41A4-A8C9-032C65C1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2E2335D-32C2-46D2-B596-441FE0302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30E36EC-973C-4A36-A4E4-790C2BC1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499277A-871D-4A72-A046-7895F7189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A01A6E9-704E-4949-8EB7-E4EF23688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5C6534B-6CC5-45CE-B362-2DD46D9B8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D5B735B-E224-47AD-9B14-DD5058C8E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A6594F0-59A8-4074-8410-2BC8D6F84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550D04C-E5F6-4E9F-97E8-F0C9E019D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36">
            <a:extLst>
              <a:ext uri="{FF2B5EF4-FFF2-40B4-BE49-F238E27FC236}">
                <a16:creationId xmlns:a16="http://schemas.microsoft.com/office/drawing/2014/main" id="{71DB2A77-BEED-4E1A-A21D-52302476C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9E39ED-8DE7-442C-A9D3-4B6866C5D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EA042275-6B2F-49DE-B389-75631166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9D2CA2-003D-4AB6-85A0-65708AFBC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454C86-89B9-4835-BA66-8FD8033C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SELECTING ITEMS</a:t>
            </a:r>
            <a:endParaRPr lang="en-IN" dirty="0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83F406-960D-47CA-A11F-CB706E3C7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8">
            <a:extLst>
              <a:ext uri="{FF2B5EF4-FFF2-40B4-BE49-F238E27FC236}">
                <a16:creationId xmlns:a16="http://schemas.microsoft.com/office/drawing/2014/main" id="{CB8A6F80-8A60-8221-47D3-361026FD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/>
              <a:t>User can click on the buy button for selecting item.  This function is triggered in “/home” endpoint where items are stored in an array list. Users can also select the items twice if they wanted to repeat the above orders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19352-EA22-479F-944E-90D6A67F7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76" y="552451"/>
            <a:ext cx="6830442" cy="36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EE7756-70B0-4597-A7F3-EA8E59D3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7070F0-AAF6-4E6E-AD25-7077800F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A50A508-D47A-4A26-898C-A7B5E46FD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0EF1CE-F57E-4349-8554-BC4713B86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B169BB-0D21-4A5D-8985-2F00AE4FA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731C221-A1AF-4763-A53F-85D3AF9C9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5454DC5-D9BF-43CC-B802-8A4B250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06E8FCC-4E88-4664-BA01-AE0EEA60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944BF5D-8091-4550-8B5B-352106012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0811992-1118-4ECF-A474-6273D0B1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979EF25-17F7-4740-9087-3A30D785C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17E720D-59F4-400E-856D-9F8DF6482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76ADF45-1DB3-47A7-8C77-FE1D6248C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73DA7F8-0F36-42E3-85EC-647593110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3500DB7-6C84-43A7-AFFC-85095E545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522CCEC-B7C3-493C-8ED0-701A4162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7A0BA9A-818E-446C-8F48-10E9FFBF8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0AF077E-C307-4483-977D-B2AD3C673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B6AC289-DEC9-42DB-B50E-AABD6460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8036CEF-7B9E-40E2-8DD4-0DA1F3479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F9DBE8A-B69D-4EB1-8999-6BFA8B404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33FBFC5-C14F-4802-8ABA-3B0ACD314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BE781FF5-4F8A-4C09-9AE6-0CB7643A3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44C9FA-A532-4468-8F7F-66A4B4F6D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C94D01-B763-4D39-AB7D-D88B8B179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9F835B2-364A-413B-A119-BA65FEA68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DC3692-D3B0-447C-A42E-C77A4828D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7454BC-4A32-41CE-BE0E-3B0D537B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Checkout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4BA25-1E44-4BF3-B3E8-BDD640ACD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r="-3" b="8672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0937C9-4750-17CE-FFA7-4682C66C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after click on the cart button user will be redirected to the checkout page which is rendered at “/cart". This is a place where the total amount is  displayed . User can remove one or all items which is again rendered at “/removeItem” and “/removeAll” item respectively. After that the user can click checkout</a:t>
            </a:r>
          </a:p>
        </p:txBody>
      </p:sp>
    </p:spTree>
    <p:extLst>
      <p:ext uri="{BB962C8B-B14F-4D97-AF65-F5344CB8AC3E}">
        <p14:creationId xmlns:p14="http://schemas.microsoft.com/office/powerpoint/2010/main" val="86561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EE7756-70B0-4597-A7F3-EA8E59D3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7070F0-AAF6-4E6E-AD25-7077800F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A50A508-D47A-4A26-898C-A7B5E46FD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0EF1CE-F57E-4349-8554-BC4713B86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B169BB-0D21-4A5D-8985-2F00AE4FA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731C221-A1AF-4763-A53F-85D3AF9C9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5454DC5-D9BF-43CC-B802-8A4B250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06E8FCC-4E88-4664-BA01-AE0EEA60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944BF5D-8091-4550-8B5B-352106012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0811992-1118-4ECF-A474-6273D0B1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979EF25-17F7-4740-9087-3A30D785C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17E720D-59F4-400E-856D-9F8DF6482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76ADF45-1DB3-47A7-8C77-FE1D6248C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73DA7F8-0F36-42E3-85EC-647593110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3500DB7-6C84-43A7-AFFC-85095E545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522CCEC-B7C3-493C-8ED0-701A4162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7A0BA9A-818E-446C-8F48-10E9FFBF8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0AF077E-C307-4483-977D-B2AD3C673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B6AC289-DEC9-42DB-B50E-AABD6460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8036CEF-7B9E-40E2-8DD4-0DA1F3479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F9DBE8A-B69D-4EB1-8999-6BFA8B404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33FBFC5-C14F-4802-8ABA-3B0ACD314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BE781FF5-4F8A-4C09-9AE6-0CB7643A3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44C9FA-A532-4468-8F7F-66A4B4F6D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C94D01-B763-4D39-AB7D-D88B8B179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9F835B2-364A-413B-A119-BA65FEA68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DC3692-D3B0-447C-A42E-C77A4828D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DE190-181A-41BC-9A6E-F23A8EFD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Mail Functionality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47CBE-2334-4540-A26C-9252CF602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884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54363E-BFFB-09CB-CC9A-3F1F4C5BF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/>
              <a:t>After the pressing the checkout the user will receive a mail and a popup notification that his items are added to the cart. This functionality is “/sendmail” endpoint. After that the </a:t>
            </a:r>
            <a:r>
              <a:rPr lang="en-US" dirty="0" err="1"/>
              <a:t>the</a:t>
            </a:r>
            <a:r>
              <a:rPr lang="en-US" dirty="0"/>
              <a:t> user will be redirected to login page.</a:t>
            </a:r>
          </a:p>
        </p:txBody>
      </p:sp>
    </p:spTree>
    <p:extLst>
      <p:ext uri="{BB962C8B-B14F-4D97-AF65-F5344CB8AC3E}">
        <p14:creationId xmlns:p14="http://schemas.microsoft.com/office/powerpoint/2010/main" val="316133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2FE057-BE05-4741-8284-EF9676E2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B639AC-74A1-48AB-BF9C-43B0DCFE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924DD-3DB8-4CBB-99D7-78D8149E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9" y="1482811"/>
            <a:ext cx="11552981" cy="115529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E1824-C415-45B4-9FC3-8FA0F7FE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Receiving the conformation mail</a:t>
            </a:r>
          </a:p>
        </p:txBody>
      </p:sp>
    </p:spTree>
    <p:extLst>
      <p:ext uri="{BB962C8B-B14F-4D97-AF65-F5344CB8AC3E}">
        <p14:creationId xmlns:p14="http://schemas.microsoft.com/office/powerpoint/2010/main" val="21809194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SHOPPING CART WEBSITE</vt:lpstr>
      <vt:lpstr>Abstract </vt:lpstr>
      <vt:lpstr>WALKTHROUGH</vt:lpstr>
      <vt:lpstr>Login </vt:lpstr>
      <vt:lpstr>Registration Page</vt:lpstr>
      <vt:lpstr>SELECTING ITEMS</vt:lpstr>
      <vt:lpstr>Checkout </vt:lpstr>
      <vt:lpstr>Mail Functionality</vt:lpstr>
      <vt:lpstr>Receiving the conformation mail</vt:lpstr>
      <vt:lpstr>GITHUB AND VIDEO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 WEBSITE</dc:title>
  <dc:creator>hp</dc:creator>
  <cp:lastModifiedBy>dibya dash</cp:lastModifiedBy>
  <cp:revision>3</cp:revision>
  <dcterms:created xsi:type="dcterms:W3CDTF">2022-04-19T13:53:22Z</dcterms:created>
  <dcterms:modified xsi:type="dcterms:W3CDTF">2022-04-20T03:38:09Z</dcterms:modified>
</cp:coreProperties>
</file>