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6" r:id="rId5"/>
    <p:sldId id="271" r:id="rId6"/>
    <p:sldId id="286" r:id="rId7"/>
    <p:sldId id="287" r:id="rId8"/>
    <p:sldId id="270" r:id="rId9"/>
    <p:sldId id="281" r:id="rId10"/>
    <p:sldId id="283" r:id="rId11"/>
    <p:sldId id="275" r:id="rId12"/>
    <p:sldId id="274" r:id="rId13"/>
    <p:sldId id="272" r:id="rId14"/>
    <p:sldId id="285" r:id="rId15"/>
    <p:sldId id="273" r:id="rId16"/>
    <p:sldId id="279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5" autoAdjust="0"/>
    <p:restoredTop sz="94684"/>
  </p:normalViewPr>
  <p:slideViewPr>
    <p:cSldViewPr snapToGrid="0">
      <p:cViewPr varScale="1">
        <p:scale>
          <a:sx n="111" d="100"/>
          <a:sy n="111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2908-DCB0-9528-3EBD-A1357091A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F5180-8A8A-BDF4-5662-2592B5CD7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2EC0-BBCC-6806-9557-00DC8F8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9CA9-215F-C37C-CE7A-77945180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1917-47FD-96EC-1A2B-CBB68CCC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62E3-2DA7-DDBC-0708-B14B7611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1441-C6BD-8A27-F3E8-4E3268585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4865-376A-9C19-6558-33D42B0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4F12-3981-890F-6F59-1C24310E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5C66-ACFF-B44A-4E2B-BCD56304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2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7444F-249A-72EE-9531-1023D2C33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E66F6-3E4B-059D-50C0-AFA67082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B04A-94A5-63D4-FB9F-C642D05A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795DA-2A55-E01E-0FA0-8C9A0ACD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8796-FAB4-F4AE-8058-C721220D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590B-E12B-2AE2-1EF9-8A0DAAE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EC44-B740-2ADE-588B-334F097B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3C76-64DC-851B-5ED1-420139F1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8553-D7CB-DC03-28BC-89F79F25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4113-2AD9-3C7F-F1C8-79D355CB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52D8-52C5-2D92-8A48-78EE38EE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7F27-2FA8-F073-F2A3-7CD01189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76D6-9302-7731-30E0-21C82020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A8FD-817C-F148-C221-47C81FF4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55D1-D510-4840-4F6C-2A55CAC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87D0-0BC0-AFD4-149D-AEDEA05B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618B-9EC8-B5F9-79CA-EA8FEAE42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D2C9-04CA-1C8D-FAD3-EA1DD77C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ECEA6-2F6E-86CF-5926-F2D05EBB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6F4FC-E4A1-AF2B-E4B2-E6C37A27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8BFC-3EBC-5D0D-6F19-B719FCCF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2590-93D7-68DB-B7E5-B984B7C3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3C2C-8161-9B66-E1DC-69D205B6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4DEB5-099C-050C-AC62-243B6AA1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DF8C-1901-5C76-7401-76C332DE1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A6B95-AEB9-FE8C-7AC7-5FE792FAC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FB898-4599-5116-7F4A-7E07546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D3F87-07A3-B75C-650B-344C550E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8020-903A-4F1B-FA6A-B508752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1160-27A8-03EC-4537-A8454E05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AD024-A3A0-E320-85A5-EB8C2FC3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7D3DD-283A-9C1F-5CB5-71157318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05AD1-29F6-2E04-F4B1-8F013048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8A62C-DE9A-0317-4C8B-B85A590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8739D-6D33-6DA4-F079-FEA49F6D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03555-05F0-0094-EF08-0E9637E4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7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BAA6-263A-0551-5B5B-28DBEE88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2EFE-4FCE-553F-8AAE-A510605A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3B680-B689-D3E2-9E61-22A33EDC4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6F38-93FE-639C-409B-B83F9E7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FDB2-5A96-7E8F-9C21-FE6C719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651D2-DEE0-6A84-F062-8E37AD21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7C14-C2DC-52D6-C1AA-89D06042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5F973-7ED3-DEA5-D488-5451AB8BC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04261-ECFC-BB2D-7426-177C0D61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7DAF-E215-8A04-41BB-CC088E5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93C2-FFA6-1BE0-9767-FF92BA0F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1DC43-731B-543C-9052-4D2048A1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192D6-38C2-CC0F-85E8-1D3BA7E4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A2BA4-8542-69BD-2278-4FB89018B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EBDB-7294-D50A-0DDF-D34538BF5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F22D1-7D08-4822-9F7A-6EF95E869BE5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7A40-B063-EFAC-96F6-0E9D5FF0A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6BB0-564F-52CF-D0EC-10222BCE3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64C79-BF24-478D-9CE2-A99D53052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file:///Users/chapinmower/Desktop/HMA/may-schedule-diagra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Users/chapinmower/Desktop/HMA/Schedule-Diagrams/june-schedule-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Users/chapinmower/Desktop/HMA/marketing_analytics_repor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Users/chapinmower/Desktop/HMA/Schedule-Diagrams/february-schedule-diagra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7.xml"/><Relationship Id="rId2" Type="http://schemas.openxmlformats.org/officeDocument/2006/relationships/hyperlink" Target="file:///Users/chapinmower/Desktop/HMA/march-schedule-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Users/chapinmower/Desktop/HMA/interactive-budget-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slide" Target="slide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9A75-CE90-602A-96C8-82C312C1E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HMA Marketing Meeting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D53A-FB0C-C6F7-1B8E-14F6C1CAE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12, 2025</a:t>
            </a:r>
          </a:p>
        </p:txBody>
      </p:sp>
    </p:spTree>
    <p:extLst>
      <p:ext uri="{BB962C8B-B14F-4D97-AF65-F5344CB8AC3E}">
        <p14:creationId xmlns:p14="http://schemas.microsoft.com/office/powerpoint/2010/main" val="223565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D292F-EA61-14DC-ACFC-A139D245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8206"/>
            <a:ext cx="7772400" cy="54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DDBB-41CC-E934-A733-C707E92D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69E41-4549-784D-9CF4-525F6437A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5" y="1690688"/>
            <a:ext cx="10515600" cy="46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5D8B-0846-C3DE-E777-869DA230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pic>
        <p:nvPicPr>
          <p:cNvPr id="7" name="Content Placeholder 6">
            <a:hlinkClick r:id="rId2"/>
            <a:extLst>
              <a:ext uri="{FF2B5EF4-FFF2-40B4-BE49-F238E27FC236}">
                <a16:creationId xmlns:a16="http://schemas.microsoft.com/office/drawing/2014/main" id="{1688E01C-73F3-3A0A-23C4-B51D9C59B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123" y="1825625"/>
            <a:ext cx="98357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8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C592-2F1A-D5FD-E355-2FE6AA25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E6807536-4B3C-3313-FE14-1D0512A75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679558"/>
            <a:ext cx="10465230" cy="462123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23E14A8-219B-3A94-3C20-DB9182DC7D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419416"/>
                  </p:ext>
                </p:extLst>
              </p:nvPr>
            </p:nvGraphicFramePr>
            <p:xfrm>
              <a:off x="5150644" y="4880074"/>
              <a:ext cx="1890712" cy="1063526"/>
            </p:xfrm>
            <a:graphic>
              <a:graphicData uri="http://schemas.microsoft.com/office/powerpoint/2016/slidezoom">
                <pslz:sldZm>
                  <pslz:sldZmObj sldId="285" cId="3853869913">
                    <pslz:zmPr id="{C10378FF-6A45-7249-8A54-DE9DD9CDBB9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90712" cy="106352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23E14A8-219B-3A94-3C20-DB9182DC7D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0644" y="4880074"/>
                <a:ext cx="1890712" cy="106352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9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80C7E-5B74-4310-C74C-60D5B0B2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55AF4B-0F1A-22F0-5DC4-A5D88C1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88206"/>
            <a:ext cx="7772400" cy="54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6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BFD6-C1EA-1099-87DA-BEA9E28D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8BE6A0-1595-6E2F-906F-ED71EE58F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025" y="1690688"/>
            <a:ext cx="10298636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4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9DAA-DF02-93A8-D5B9-BCAAE89A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1D9E-172A-96B7-9E5D-8C6B0528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Andrea Biel</a:t>
            </a:r>
          </a:p>
          <a:p>
            <a:r>
              <a:rPr lang="en-US" dirty="0"/>
              <a:t>HMA Letterhead Stationary</a:t>
            </a:r>
          </a:p>
          <a:p>
            <a:r>
              <a:rPr lang="en-US" dirty="0"/>
              <a:t>Podcast Scheduling</a:t>
            </a:r>
          </a:p>
          <a:p>
            <a:r>
              <a:rPr lang="en-US" dirty="0"/>
              <a:t>Event Scheduling</a:t>
            </a:r>
          </a:p>
          <a:p>
            <a:r>
              <a:rPr lang="en-US" dirty="0"/>
              <a:t>Swag Order</a:t>
            </a:r>
          </a:p>
        </p:txBody>
      </p:sp>
    </p:spTree>
    <p:extLst>
      <p:ext uri="{BB962C8B-B14F-4D97-AF65-F5344CB8AC3E}">
        <p14:creationId xmlns:p14="http://schemas.microsoft.com/office/powerpoint/2010/main" val="68856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3D6E-F10D-7820-64B8-6E5DBFF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9046-FE2D-2632-AD62-686D85E5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9 or 16?</a:t>
            </a:r>
          </a:p>
          <a:p>
            <a:endParaRPr lang="en-US" dirty="0"/>
          </a:p>
          <a:p>
            <a:r>
              <a:rPr lang="en-US" dirty="0"/>
              <a:t>Tasks for next meeting:</a:t>
            </a:r>
          </a:p>
        </p:txBody>
      </p:sp>
    </p:spTree>
    <p:extLst>
      <p:ext uri="{BB962C8B-B14F-4D97-AF65-F5344CB8AC3E}">
        <p14:creationId xmlns:p14="http://schemas.microsoft.com/office/powerpoint/2010/main" val="117448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CEA4-62BF-C36F-4E4A-EE12AC7E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EC062-FECF-CC39-AEBA-EE15CDCF5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325" y="1825625"/>
            <a:ext cx="5181600" cy="415529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D837F5-EA67-53B4-73EB-F6A98506F8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34653"/>
            <a:ext cx="5493942" cy="37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32EE-DB5E-658C-AEE9-73A724E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0266B9AF-EA52-DCB8-01BD-E66C8E89A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4125" y="1476376"/>
            <a:ext cx="7143750" cy="46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5977-7A01-F1DF-D838-358CA30A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Review</a:t>
            </a:r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989303E8-83EB-9AFD-508B-678D6E572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97013"/>
            <a:ext cx="10663238" cy="47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F6A4-441E-3A6A-4D8E-CC758806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</a:t>
            </a:r>
          </a:p>
        </p:txBody>
      </p:sp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311A5A3D-492E-28E1-C5C8-0F9299AED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4698" y="1825625"/>
            <a:ext cx="9922604" cy="4351338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5868BCE-60C6-AA92-D5FF-15E65F87B2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0726355"/>
                  </p:ext>
                </p:extLst>
              </p:nvPr>
            </p:nvGraphicFramePr>
            <p:xfrm>
              <a:off x="1436913" y="4980215"/>
              <a:ext cx="1420587" cy="799081"/>
            </p:xfrm>
            <a:graphic>
              <a:graphicData uri="http://schemas.microsoft.com/office/powerpoint/2016/slidezoom">
                <pslz:sldZm>
                  <pslz:sldZmObj sldId="286" cId="3468137652">
                    <pslz:zmPr id="{602D21B2-FF65-B34A-BC96-CC8A206D1AE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20587" cy="79908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5868BCE-60C6-AA92-D5FF-15E65F87B2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6913" y="4980215"/>
                <a:ext cx="1420587" cy="79908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1234A23-132B-5FA9-0263-CF102AC9D8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1966694"/>
                  </p:ext>
                </p:extLst>
              </p:nvPr>
            </p:nvGraphicFramePr>
            <p:xfrm>
              <a:off x="2857500" y="5025153"/>
              <a:ext cx="1524000" cy="857250"/>
            </p:xfrm>
            <a:graphic>
              <a:graphicData uri="http://schemas.microsoft.com/office/powerpoint/2016/slidezoom">
                <pslz:sldZm>
                  <pslz:sldZmObj sldId="287" cId="3224969880">
                    <pslz:zmPr id="{329B0751-3959-D84E-90FE-E279F53CE1B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4000" cy="857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1234A23-132B-5FA9-0263-CF102AC9D8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7500" y="5025153"/>
                <a:ext cx="1524000" cy="857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8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33FB71-A555-9996-DA19-183CEABB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80" y="393539"/>
            <a:ext cx="6376440" cy="60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56512B5-092E-F2AD-B2BE-D26DAF1BC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39" y="0"/>
            <a:ext cx="6997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71AB-D7C0-D0EE-55CA-6BCFDD3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pic>
        <p:nvPicPr>
          <p:cNvPr id="15" name="Content Placeholder 14">
            <a:hlinkClick r:id="rId2"/>
            <a:extLst>
              <a:ext uri="{FF2B5EF4-FFF2-40B4-BE49-F238E27FC236}">
                <a16:creationId xmlns:a16="http://schemas.microsoft.com/office/drawing/2014/main" id="{FF433CC4-30A0-0B51-6547-5D2BDA7D4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291" y="1690688"/>
            <a:ext cx="10095418" cy="435133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21F65A8-9E08-4676-27AA-59CFE3F5C1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555637"/>
                  </p:ext>
                </p:extLst>
              </p:nvPr>
            </p:nvGraphicFramePr>
            <p:xfrm>
              <a:off x="1285873" y="4694138"/>
              <a:ext cx="1682397" cy="946348"/>
            </p:xfrm>
            <a:graphic>
              <a:graphicData uri="http://schemas.microsoft.com/office/powerpoint/2016/slidezoom">
                <pslz:sldZm>
                  <pslz:sldZmObj sldId="281" cId="3460909371">
                    <pslz:zmPr id="{C7DEF708-2B42-C640-A09D-1309EFC5990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82397" cy="94634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21F65A8-9E08-4676-27AA-59CFE3F5C1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73" y="4694138"/>
                <a:ext cx="1682397" cy="94634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6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CDA041-5450-C709-B411-02C18C61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50" y="571499"/>
            <a:ext cx="9424000" cy="584861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11D8ECD1-7EF1-862D-73EE-0A393885A6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541970"/>
                  </p:ext>
                </p:extLst>
              </p:nvPr>
            </p:nvGraphicFramePr>
            <p:xfrm>
              <a:off x="7652350" y="1271587"/>
              <a:ext cx="3048000" cy="1714500"/>
            </p:xfrm>
            <a:graphic>
              <a:graphicData uri="http://schemas.microsoft.com/office/powerpoint/2016/slidezoom">
                <pslz:sldZm>
                  <pslz:sldZmObj sldId="283" cId="3130422962">
                    <pslz:zmPr id="{49644EDB-D307-8543-BADA-5455DEA11607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D8ECD1-7EF1-862D-73EE-0A393885A6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2350" y="127158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90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43</Words>
  <Application>Microsoft Macintosh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HMA Marketing Meeting </vt:lpstr>
      <vt:lpstr>Agenda</vt:lpstr>
      <vt:lpstr>Analytics</vt:lpstr>
      <vt:lpstr>February Review</vt:lpstr>
      <vt:lpstr>March</vt:lpstr>
      <vt:lpstr>PowerPoint Presentation</vt:lpstr>
      <vt:lpstr>PowerPoint Presentation</vt:lpstr>
      <vt:lpstr>Budget</vt:lpstr>
      <vt:lpstr>PowerPoint Presentation</vt:lpstr>
      <vt:lpstr>PowerPoint Presentation</vt:lpstr>
      <vt:lpstr>April</vt:lpstr>
      <vt:lpstr>May</vt:lpstr>
      <vt:lpstr>June</vt:lpstr>
      <vt:lpstr>PowerPoint Presentation</vt:lpstr>
      <vt:lpstr>July</vt:lpstr>
      <vt:lpstr>Discussion Topics</vt:lpstr>
      <vt:lpstr>Next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Mower, Chapin H.</dc:creator>
  <cp:lastModifiedBy>Mower, Chapin H.</cp:lastModifiedBy>
  <cp:revision>15</cp:revision>
  <dcterms:created xsi:type="dcterms:W3CDTF">2025-02-19T15:58:04Z</dcterms:created>
  <dcterms:modified xsi:type="dcterms:W3CDTF">2025-03-12T16:07:31Z</dcterms:modified>
</cp:coreProperties>
</file>