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B" initials="K" lastIdx="1" clrIdx="0">
    <p:extLst>
      <p:ext uri="{19B8F6BF-5375-455C-9EA6-DF929625EA0E}">
        <p15:presenceInfo xmlns:p15="http://schemas.microsoft.com/office/powerpoint/2012/main" userId="K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2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7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1288" y="765946"/>
            <a:ext cx="10515600" cy="586345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개와 데이터 삽입</a:t>
            </a:r>
            <a:endParaRPr lang="en-US" altLang="ko-KR" dirty="0" smtClean="0"/>
          </a:p>
          <a:p>
            <a:r>
              <a:rPr lang="en-US" altLang="ko-KR" dirty="0" smtClean="0"/>
              <a:t>Singer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i_d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히트곡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hit_song_id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통일</a:t>
            </a:r>
            <a:r>
              <a:rPr lang="en-US" altLang="ko-KR" dirty="0" smtClean="0"/>
              <a:t>) 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 만들기 위해서는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					</a:t>
            </a:r>
            <a:r>
              <a:rPr lang="ko-KR" altLang="en-US" dirty="0" smtClean="0"/>
              <a:t>다른 곳의 </a:t>
            </a:r>
            <a:r>
              <a:rPr lang="en-US" altLang="ko-KR" dirty="0" err="1" smtClean="0"/>
              <a:t>pk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))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히트곡은 </a:t>
            </a:r>
            <a:r>
              <a:rPr lang="en-US" altLang="ko-KR" dirty="0" smtClean="0"/>
              <a:t>song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_id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smtClean="0"/>
              <a:t>Song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i_d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</a:t>
            </a:r>
            <a:r>
              <a:rPr lang="ko-KR" altLang="en-US" dirty="0" smtClean="0"/>
              <a:t>증가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통일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노래제목</a:t>
            </a:r>
            <a:r>
              <a:rPr lang="en-US" altLang="ko-KR" dirty="0" smtClean="0"/>
              <a:t>(title)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 빈 칸 일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r>
              <a:rPr lang="en-US" altLang="ko-KR" dirty="0" smtClean="0"/>
              <a:t>(price) : </a:t>
            </a:r>
            <a:r>
              <a:rPr lang="ko-KR" altLang="en-US" dirty="0" smtClean="0"/>
              <a:t>정수                         </a:t>
            </a:r>
            <a:r>
              <a:rPr lang="en-US" altLang="ko-KR" dirty="0" smtClean="0"/>
              <a:t>(not null)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최종 결과를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나타내볼</a:t>
            </a:r>
            <a:r>
              <a:rPr lang="ko-KR" altLang="en-US" dirty="0" smtClean="0"/>
              <a:t> 것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23889" y="631010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Singer 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en-US" altLang="ko-KR" dirty="0" smtClean="0"/>
              <a:t>Song 5</a:t>
            </a:r>
            <a:r>
              <a:rPr lang="ko-KR" altLang="en-US" dirty="0" smtClean="0"/>
              <a:t>개 이상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9766" y="631010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이무진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err="1" smtClean="0"/>
              <a:t>세카이노오와리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유희열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93516" y="4613193"/>
            <a:ext cx="2483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노래 예시</a:t>
            </a:r>
            <a:endParaRPr lang="en-US" altLang="ko-KR" dirty="0" smtClean="0"/>
          </a:p>
          <a:p>
            <a:r>
              <a:rPr lang="en-US" altLang="ko-KR" dirty="0" smtClean="0"/>
              <a:t>1 dragon night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신호등</a:t>
            </a:r>
            <a:r>
              <a:rPr lang="en-US" altLang="ko-KR" dirty="0" smtClean="0"/>
              <a:t> 9000</a:t>
            </a:r>
          </a:p>
          <a:p>
            <a:r>
              <a:rPr lang="en-US" altLang="ko-KR" dirty="0" smtClean="0"/>
              <a:t>3 let it be 8000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4 bad guy 7000</a:t>
            </a:r>
          </a:p>
          <a:p>
            <a:r>
              <a:rPr lang="en-US" altLang="ko-KR" dirty="0" smtClean="0"/>
              <a:t>5 </a:t>
            </a:r>
            <a:r>
              <a:rPr lang="ko-KR" altLang="en-US" dirty="0" smtClean="0"/>
              <a:t>분홍 신발 </a:t>
            </a:r>
            <a:r>
              <a:rPr lang="en-US" altLang="ko-KR" dirty="0" smtClean="0"/>
              <a:t>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28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4028950" y="321387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이건희</a:t>
            </a:r>
            <a:r>
              <a:rPr lang="en-US" altLang="ko-KR" dirty="0"/>
              <a:t>:1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11104B-2CDC-4CD1-98EC-C7252C4A4013}"/>
              </a:ext>
            </a:extLst>
          </p:cNvPr>
          <p:cNvSpPr/>
          <p:nvPr/>
        </p:nvSpPr>
        <p:spPr>
          <a:xfrm>
            <a:off x="6891153" y="2273969"/>
            <a:ext cx="1502076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이재용</a:t>
            </a:r>
            <a:r>
              <a:rPr lang="en-US" altLang="ko-KR" dirty="0"/>
              <a:t>:4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93EBE0-754B-4C06-A3D9-7B96E91F48B5}"/>
              </a:ext>
            </a:extLst>
          </p:cNvPr>
          <p:cNvSpPr/>
          <p:nvPr/>
        </p:nvSpPr>
        <p:spPr>
          <a:xfrm>
            <a:off x="2781165" y="2273969"/>
            <a:ext cx="170420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이부진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3B418-E0ED-4B78-B8FD-E2F126C87899}"/>
              </a:ext>
            </a:extLst>
          </p:cNvPr>
          <p:cNvSpPr/>
          <p:nvPr/>
        </p:nvSpPr>
        <p:spPr>
          <a:xfrm>
            <a:off x="1231499" y="494016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</a:t>
            </a:r>
            <a:endParaRPr lang="en-US" altLang="ko-KR" dirty="0"/>
          </a:p>
          <a:p>
            <a:pPr algn="ctr"/>
            <a:r>
              <a:rPr lang="ko-KR" altLang="en-US" dirty="0"/>
              <a:t>호텔</a:t>
            </a:r>
            <a:r>
              <a:rPr lang="en-US" altLang="ko-KR" dirty="0"/>
              <a:t>:5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9EB14-083F-4580-AD2F-00E3A26FABDA}"/>
              </a:ext>
            </a:extLst>
          </p:cNvPr>
          <p:cNvSpPr/>
          <p:nvPr/>
        </p:nvSpPr>
        <p:spPr>
          <a:xfrm>
            <a:off x="5033477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  <a:r>
              <a:rPr lang="en-US" altLang="ko-KR" dirty="0"/>
              <a:t>:6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449C5A-5535-4CCF-9650-3063BE1D2FBD}"/>
              </a:ext>
            </a:extLst>
          </p:cNvPr>
          <p:cNvSpPr/>
          <p:nvPr/>
        </p:nvSpPr>
        <p:spPr>
          <a:xfrm>
            <a:off x="7237662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수원</a:t>
            </a:r>
            <a:endParaRPr lang="en-US" altLang="ko-KR" dirty="0"/>
          </a:p>
          <a:p>
            <a:pPr algn="ctr"/>
            <a:r>
              <a:rPr lang="ko-KR" altLang="en-US" dirty="0"/>
              <a:t>삼성</a:t>
            </a:r>
            <a:r>
              <a:rPr lang="en-US" altLang="ko-KR" dirty="0"/>
              <a:t>:7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8FE797-34D7-48B9-A837-60313741A829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450261" y="1307268"/>
            <a:ext cx="2170711" cy="97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C810D6-58C7-4517-B7EC-D0B51C61DE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261" y="3438626"/>
            <a:ext cx="1857676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67B2E2-7930-49BB-999A-87603436AF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8236" y="3419374"/>
            <a:ext cx="207210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DD9B0-C9F4-4E31-8257-1665E5350502}"/>
              </a:ext>
            </a:extLst>
          </p:cNvPr>
          <p:cNvSpPr/>
          <p:nvPr/>
        </p:nvSpPr>
        <p:spPr>
          <a:xfrm>
            <a:off x="9008709" y="4603283"/>
            <a:ext cx="1951792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altLang="ko-KR" dirty="0"/>
          </a:p>
          <a:p>
            <a:pPr algn="ctr"/>
            <a:r>
              <a:rPr lang="ko-KR" altLang="en-US" dirty="0"/>
              <a:t>라이온즈</a:t>
            </a:r>
            <a:r>
              <a:rPr lang="en-US" altLang="ko-KR" dirty="0"/>
              <a:t>:8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68D563-9568-4774-9676-6BB06A8DF0CF}"/>
              </a:ext>
            </a:extLst>
          </p:cNvPr>
          <p:cNvCxnSpPr>
            <a:cxnSpLocks/>
          </p:cNvCxnSpPr>
          <p:nvPr/>
        </p:nvCxnSpPr>
        <p:spPr>
          <a:xfrm>
            <a:off x="7654223" y="3438626"/>
            <a:ext cx="1891229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ABBDE6-62C9-4A12-A031-ACA9C1A42F56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633269" y="1307268"/>
            <a:ext cx="639540" cy="96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A33FBE-2755-43AD-A2CF-455A18F3B7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09283" y="3419374"/>
            <a:ext cx="1371190" cy="15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2E205F-5AB3-4510-A100-B5151D01FA3D}"/>
              </a:ext>
            </a:extLst>
          </p:cNvPr>
          <p:cNvSpPr txBox="1"/>
          <p:nvPr/>
        </p:nvSpPr>
        <p:spPr>
          <a:xfrm>
            <a:off x="104738" y="94988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옆의 숫자는 각자의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중복되면 안 되며 정수타입이다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저장되는 값은 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en-US" altLang="ko-KR" dirty="0"/>
              <a:t>id, </a:t>
            </a:r>
            <a:r>
              <a:rPr lang="ko-KR" altLang="en-US" dirty="0"/>
              <a:t>보스의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B681B-011F-4B97-9E00-A2B69983D4F0}"/>
              </a:ext>
            </a:extLst>
          </p:cNvPr>
          <p:cNvSpPr txBox="1"/>
          <p:nvPr/>
        </p:nvSpPr>
        <p:spPr>
          <a:xfrm>
            <a:off x="8312464" y="523749"/>
            <a:ext cx="3794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각자의 이름과 보스의 이름을 같이</a:t>
            </a:r>
            <a:endParaRPr lang="en-US" altLang="ko-KR" dirty="0"/>
          </a:p>
          <a:p>
            <a:r>
              <a:rPr lang="ko-KR" altLang="en-US" dirty="0"/>
              <a:t>출력할 것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최상위층일 경우는 보스 이름에</a:t>
            </a:r>
            <a:endParaRPr lang="en-US" altLang="ko-KR" dirty="0"/>
          </a:p>
          <a:p>
            <a:r>
              <a:rPr lang="ko-KR" altLang="en-US" dirty="0"/>
              <a:t>자기 자신을 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117389" y="1747724"/>
            <a:ext cx="2193549" cy="2441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7958" y="2725594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Tablename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samsungpeople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6312158" y="226379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홍라희</a:t>
            </a:r>
            <a:r>
              <a:rPr lang="en-US" altLang="ko-KR" dirty="0" smtClean="0"/>
              <a:t>: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5482" y="622150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 자신 </a:t>
            </a:r>
            <a:r>
              <a:rPr lang="en-US" altLang="ko-KR" dirty="0" smtClean="0"/>
              <a:t>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39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154</Words>
  <Application>Microsoft Office PowerPoint</Application>
  <PresentationFormat>와이드스크린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10</cp:revision>
  <dcterms:created xsi:type="dcterms:W3CDTF">2021-12-22T06:45:09Z</dcterms:created>
  <dcterms:modified xsi:type="dcterms:W3CDTF">2022-08-18T10:15:38Z</dcterms:modified>
</cp:coreProperties>
</file>