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51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91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21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1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95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22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85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6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8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31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77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7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FA2DC-C5C4-48A1-AE4E-4451C13F9AE2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5583-8759-49E3-B12A-0CCFF1E3E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90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1288" y="765946"/>
            <a:ext cx="10515600" cy="586345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테이블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개와 데이터 삽입</a:t>
            </a:r>
            <a:endParaRPr lang="en-US" altLang="ko-KR" dirty="0" smtClean="0"/>
          </a:p>
          <a:p>
            <a:r>
              <a:rPr lang="en-US" altLang="ko-KR" dirty="0" smtClean="0"/>
              <a:t>Singer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순번</a:t>
            </a:r>
            <a:r>
              <a:rPr lang="en-US" altLang="ko-KR" dirty="0" smtClean="0"/>
              <a:t>(id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순차적으로 </a:t>
            </a:r>
            <a:r>
              <a:rPr lang="ko-KR" altLang="en-US" dirty="0" smtClean="0"/>
              <a:t>증가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앞에 </a:t>
            </a:r>
            <a:r>
              <a:rPr lang="ko-KR" altLang="en-US" dirty="0" err="1" smtClean="0"/>
              <a:t>언더바안됨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이름</a:t>
            </a:r>
            <a:r>
              <a:rPr lang="en-US" altLang="ko-KR" dirty="0" smtClean="0"/>
              <a:t>(name) :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글자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히트곡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hit_song_id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히트곡은 </a:t>
            </a:r>
            <a:r>
              <a:rPr lang="en-US" altLang="ko-KR" dirty="0" smtClean="0"/>
              <a:t>song </a:t>
            </a:r>
            <a:r>
              <a:rPr lang="ko-KR" altLang="en-US" dirty="0" smtClean="0"/>
              <a:t>테이블의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영향받음</a:t>
            </a:r>
            <a:endParaRPr lang="en-US" altLang="ko-KR" dirty="0" smtClean="0"/>
          </a:p>
          <a:p>
            <a:r>
              <a:rPr lang="en-US" altLang="ko-KR" dirty="0" smtClean="0"/>
              <a:t>Song </a:t>
            </a:r>
            <a:r>
              <a:rPr lang="ko-KR" altLang="en-US" dirty="0" smtClean="0"/>
              <a:t>테이블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순번</a:t>
            </a:r>
            <a:r>
              <a:rPr lang="en-US" altLang="ko-KR" dirty="0" smtClean="0"/>
              <a:t>(id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순차적으로 증가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노래제목</a:t>
            </a:r>
            <a:r>
              <a:rPr lang="en-US" altLang="ko-KR" dirty="0" smtClean="0"/>
              <a:t>(title) :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글자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절대 빈 칸 일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가격</a:t>
            </a:r>
            <a:r>
              <a:rPr lang="en-US" altLang="ko-KR" dirty="0" smtClean="0"/>
              <a:t>(price) : </a:t>
            </a:r>
            <a:r>
              <a:rPr lang="ko-KR" altLang="en-US" dirty="0" smtClean="0"/>
              <a:t>정수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최종 결과를 </a:t>
            </a:r>
            <a:r>
              <a:rPr lang="en-US" altLang="ko-KR" dirty="0" smtClean="0"/>
              <a:t>join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나타내볼</a:t>
            </a:r>
            <a:r>
              <a:rPr lang="ko-KR" altLang="en-US" dirty="0" smtClean="0"/>
              <a:t> 것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323889" y="631010"/>
            <a:ext cx="170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Singer </a:t>
            </a:r>
            <a:r>
              <a:rPr lang="en-US" altLang="ko-KR" dirty="0" smtClean="0"/>
              <a:t>3</a:t>
            </a:r>
            <a:r>
              <a:rPr lang="ko-KR" altLang="en-US" dirty="0" smtClean="0"/>
              <a:t>명</a:t>
            </a:r>
            <a:endParaRPr lang="en-US" altLang="ko-KR" dirty="0" smtClean="0"/>
          </a:p>
          <a:p>
            <a:r>
              <a:rPr lang="en-US" altLang="ko-KR" dirty="0" smtClean="0"/>
              <a:t>Song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</a:t>
            </a:r>
            <a:r>
              <a:rPr lang="ko-KR" altLang="en-US" dirty="0" smtClean="0"/>
              <a:t>이상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59766" y="631010"/>
            <a:ext cx="21723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가수 예시</a:t>
            </a:r>
            <a:endParaRPr lang="en-US" altLang="ko-KR" dirty="0" smtClean="0"/>
          </a:p>
          <a:p>
            <a:r>
              <a:rPr lang="en-US" altLang="ko-KR" dirty="0" smtClean="0"/>
              <a:t>1 </a:t>
            </a:r>
            <a:r>
              <a:rPr lang="ko-KR" altLang="en-US" dirty="0" err="1" smtClean="0"/>
              <a:t>이무진</a:t>
            </a:r>
            <a:endParaRPr lang="en-US" altLang="ko-KR" dirty="0" smtClean="0"/>
          </a:p>
          <a:p>
            <a:r>
              <a:rPr lang="en-US" altLang="ko-KR" dirty="0" smtClean="0"/>
              <a:t>2 </a:t>
            </a:r>
            <a:r>
              <a:rPr lang="ko-KR" altLang="en-US" dirty="0" err="1" smtClean="0"/>
              <a:t>세카이노오와리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3 </a:t>
            </a:r>
            <a:r>
              <a:rPr lang="ko-KR" altLang="en-US" dirty="0" smtClean="0"/>
              <a:t>유희열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59766" y="2401621"/>
            <a:ext cx="24833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노래 예시</a:t>
            </a:r>
            <a:endParaRPr lang="en-US" altLang="ko-KR" dirty="0" smtClean="0"/>
          </a:p>
          <a:p>
            <a:r>
              <a:rPr lang="en-US" altLang="ko-KR" dirty="0" smtClean="0"/>
              <a:t>1 </a:t>
            </a:r>
            <a:r>
              <a:rPr lang="en-US" altLang="ko-KR" dirty="0" smtClean="0"/>
              <a:t>dragon night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10000</a:t>
            </a:r>
          </a:p>
          <a:p>
            <a:r>
              <a:rPr lang="en-US" altLang="ko-KR" dirty="0" smtClean="0"/>
              <a:t>2 </a:t>
            </a:r>
            <a:r>
              <a:rPr lang="ko-KR" altLang="en-US" dirty="0" smtClean="0"/>
              <a:t>신호등</a:t>
            </a:r>
            <a:r>
              <a:rPr lang="en-US" altLang="ko-KR" dirty="0" smtClean="0"/>
              <a:t> </a:t>
            </a:r>
            <a:r>
              <a:rPr lang="en-US" altLang="ko-KR" dirty="0" smtClean="0"/>
              <a:t>9000</a:t>
            </a:r>
          </a:p>
          <a:p>
            <a:r>
              <a:rPr lang="en-US" altLang="ko-KR" dirty="0" smtClean="0"/>
              <a:t>3 </a:t>
            </a:r>
            <a:r>
              <a:rPr lang="en-US" altLang="ko-KR" dirty="0" smtClean="0"/>
              <a:t>let it be </a:t>
            </a:r>
            <a:r>
              <a:rPr lang="en-US" altLang="ko-KR" dirty="0" smtClean="0"/>
              <a:t>8000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4 bad guy 7000</a:t>
            </a:r>
          </a:p>
          <a:p>
            <a:r>
              <a:rPr lang="en-US" altLang="ko-KR" dirty="0" smtClean="0"/>
              <a:t>5 </a:t>
            </a:r>
            <a:r>
              <a:rPr lang="ko-KR" altLang="en-US" dirty="0" smtClean="0"/>
              <a:t>분홍 신발 </a:t>
            </a:r>
            <a:r>
              <a:rPr lang="en-US" altLang="ko-KR" dirty="0" smtClean="0"/>
              <a:t>5000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28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54767AFF-44A8-4E76-9748-62F95FBCAEB5}"/>
              </a:ext>
            </a:extLst>
          </p:cNvPr>
          <p:cNvSpPr/>
          <p:nvPr/>
        </p:nvSpPr>
        <p:spPr>
          <a:xfrm>
            <a:off x="4028950" y="321387"/>
            <a:ext cx="1665170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이건희</a:t>
            </a:r>
            <a:r>
              <a:rPr lang="en-US" altLang="ko-KR" dirty="0"/>
              <a:t>:1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F11104B-2CDC-4CD1-98EC-C7252C4A4013}"/>
              </a:ext>
            </a:extLst>
          </p:cNvPr>
          <p:cNvSpPr/>
          <p:nvPr/>
        </p:nvSpPr>
        <p:spPr>
          <a:xfrm>
            <a:off x="6891153" y="2273969"/>
            <a:ext cx="1502076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이재용</a:t>
            </a:r>
            <a:r>
              <a:rPr lang="en-US" altLang="ko-KR" dirty="0"/>
              <a:t>:4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293EBE0-754B-4C06-A3D9-7B96E91F48B5}"/>
              </a:ext>
            </a:extLst>
          </p:cNvPr>
          <p:cNvSpPr/>
          <p:nvPr/>
        </p:nvSpPr>
        <p:spPr>
          <a:xfrm>
            <a:off x="2781165" y="2273969"/>
            <a:ext cx="1704207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이부진</a:t>
            </a:r>
            <a:r>
              <a:rPr lang="en-US" altLang="ko-KR" dirty="0"/>
              <a:t>:3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423B418-E0ED-4B78-B8FD-E2F126C87899}"/>
              </a:ext>
            </a:extLst>
          </p:cNvPr>
          <p:cNvSpPr/>
          <p:nvPr/>
        </p:nvSpPr>
        <p:spPr>
          <a:xfrm>
            <a:off x="1231499" y="4940167"/>
            <a:ext cx="1155567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신라</a:t>
            </a:r>
            <a:endParaRPr lang="en-US" altLang="ko-KR" dirty="0"/>
          </a:p>
          <a:p>
            <a:pPr algn="ctr"/>
            <a:r>
              <a:rPr lang="ko-KR" altLang="en-US" dirty="0"/>
              <a:t>호텔</a:t>
            </a:r>
            <a:r>
              <a:rPr lang="en-US" altLang="ko-KR" dirty="0"/>
              <a:t>:5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1A9EB14-083F-4580-AD2F-00E3A26FABDA}"/>
              </a:ext>
            </a:extLst>
          </p:cNvPr>
          <p:cNvSpPr/>
          <p:nvPr/>
        </p:nvSpPr>
        <p:spPr>
          <a:xfrm>
            <a:off x="5033477" y="4593657"/>
            <a:ext cx="1155567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삼성전자</a:t>
            </a:r>
            <a:r>
              <a:rPr lang="en-US" altLang="ko-KR" dirty="0"/>
              <a:t>:6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B449C5A-5535-4CCF-9650-3063BE1D2FBD}"/>
              </a:ext>
            </a:extLst>
          </p:cNvPr>
          <p:cNvSpPr/>
          <p:nvPr/>
        </p:nvSpPr>
        <p:spPr>
          <a:xfrm>
            <a:off x="7237662" y="4593657"/>
            <a:ext cx="1155567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수원</a:t>
            </a:r>
            <a:endParaRPr lang="en-US" altLang="ko-KR" dirty="0"/>
          </a:p>
          <a:p>
            <a:pPr algn="ctr"/>
            <a:r>
              <a:rPr lang="ko-KR" altLang="en-US" dirty="0"/>
              <a:t>삼성</a:t>
            </a:r>
            <a:r>
              <a:rPr lang="en-US" altLang="ko-KR" dirty="0"/>
              <a:t>:7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A8FE797-34D7-48B9-A837-60313741A829}"/>
              </a:ext>
            </a:extLst>
          </p:cNvPr>
          <p:cNvCxnSpPr>
            <a:cxnSpLocks/>
          </p:cNvCxnSpPr>
          <p:nvPr/>
        </p:nvCxnSpPr>
        <p:spPr>
          <a:xfrm>
            <a:off x="5337476" y="1428468"/>
            <a:ext cx="2283496" cy="85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AC810D6-58C7-4517-B7EC-D0B51C61DED8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611261" y="3438626"/>
            <a:ext cx="1857676" cy="115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67B2E2-7930-49BB-999A-87603436AF7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608236" y="3419374"/>
            <a:ext cx="207210" cy="1174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3A6DD9B0-C9F4-4E31-8257-1665E5350502}"/>
              </a:ext>
            </a:extLst>
          </p:cNvPr>
          <p:cNvSpPr/>
          <p:nvPr/>
        </p:nvSpPr>
        <p:spPr>
          <a:xfrm>
            <a:off x="9008709" y="4603283"/>
            <a:ext cx="1951792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삼성</a:t>
            </a:r>
            <a:endParaRPr lang="en-US" altLang="ko-KR" dirty="0"/>
          </a:p>
          <a:p>
            <a:pPr algn="ctr"/>
            <a:r>
              <a:rPr lang="ko-KR" altLang="en-US" dirty="0"/>
              <a:t>라이온즈</a:t>
            </a:r>
            <a:r>
              <a:rPr lang="en-US" altLang="ko-KR" dirty="0"/>
              <a:t>:8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C68D563-9568-4774-9676-6BB06A8DF0CF}"/>
              </a:ext>
            </a:extLst>
          </p:cNvPr>
          <p:cNvCxnSpPr>
            <a:cxnSpLocks/>
          </p:cNvCxnSpPr>
          <p:nvPr/>
        </p:nvCxnSpPr>
        <p:spPr>
          <a:xfrm>
            <a:off x="7654223" y="3438626"/>
            <a:ext cx="1891229" cy="1174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9ABBDE6-62C9-4A12-A031-ACA9C1A42F56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633269" y="1428468"/>
            <a:ext cx="720415" cy="845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3A33FBE-2755-43AD-A2CF-455A18F3B728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1809283" y="3419374"/>
            <a:ext cx="1371190" cy="1520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02E205F-5AB3-4510-A100-B5151D01FA3D}"/>
              </a:ext>
            </a:extLst>
          </p:cNvPr>
          <p:cNvSpPr txBox="1"/>
          <p:nvPr/>
        </p:nvSpPr>
        <p:spPr>
          <a:xfrm>
            <a:off x="104738" y="94988"/>
            <a:ext cx="35285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 옆의 숫자는 각자의 </a:t>
            </a:r>
            <a:r>
              <a:rPr lang="en-US" altLang="ko-KR" dirty="0"/>
              <a:t>id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중복되면 안 되며 정수타입이다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저장되는 값은 </a:t>
            </a:r>
            <a:endParaRPr lang="en-US" altLang="ko-KR" dirty="0"/>
          </a:p>
          <a:p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각자의 </a:t>
            </a:r>
            <a:r>
              <a:rPr lang="en-US" altLang="ko-KR" dirty="0"/>
              <a:t>id, </a:t>
            </a:r>
            <a:r>
              <a:rPr lang="ko-KR" altLang="en-US" dirty="0"/>
              <a:t>보스의 </a:t>
            </a:r>
            <a:r>
              <a:rPr lang="en-US" altLang="ko-KR" dirty="0"/>
              <a:t>id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BB681B-011F-4B97-9E00-A2B69983D4F0}"/>
              </a:ext>
            </a:extLst>
          </p:cNvPr>
          <p:cNvSpPr txBox="1"/>
          <p:nvPr/>
        </p:nvSpPr>
        <p:spPr>
          <a:xfrm>
            <a:off x="8312464" y="523749"/>
            <a:ext cx="37946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각자의 이름과 보스의 이름을 같이</a:t>
            </a:r>
            <a:endParaRPr lang="en-US" altLang="ko-KR" dirty="0"/>
          </a:p>
          <a:p>
            <a:r>
              <a:rPr lang="ko-KR" altLang="en-US" dirty="0"/>
              <a:t>출력할 것</a:t>
            </a:r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최상위층일 경우는 보스 이름에</a:t>
            </a:r>
            <a:endParaRPr lang="en-US" altLang="ko-KR" dirty="0"/>
          </a:p>
          <a:p>
            <a:r>
              <a:rPr lang="ko-KR" altLang="en-US"/>
              <a:t>자기 자신을 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3108" b="6789"/>
          <a:stretch/>
        </p:blipFill>
        <p:spPr>
          <a:xfrm>
            <a:off x="117389" y="1747724"/>
            <a:ext cx="2193549" cy="24418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47958" y="2725594"/>
            <a:ext cx="315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Tablename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samsungpeople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4767AFF-44A8-4E76-9748-62F95FBCAEB5}"/>
              </a:ext>
            </a:extLst>
          </p:cNvPr>
          <p:cNvSpPr/>
          <p:nvPr/>
        </p:nvSpPr>
        <p:spPr>
          <a:xfrm>
            <a:off x="6312158" y="226379"/>
            <a:ext cx="1665170" cy="1155031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홍라희</a:t>
            </a:r>
            <a:r>
              <a:rPr lang="en-US" altLang="ko-KR" dirty="0" smtClean="0"/>
              <a:t>: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3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189</Words>
  <Application>Microsoft Office PowerPoint</Application>
  <PresentationFormat>와이드스크린</PresentationFormat>
  <Paragraphs>46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6</cp:revision>
  <dcterms:created xsi:type="dcterms:W3CDTF">2021-12-22T06:45:09Z</dcterms:created>
  <dcterms:modified xsi:type="dcterms:W3CDTF">2022-08-18T07:29:25Z</dcterms:modified>
</cp:coreProperties>
</file>