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5380" y="1202227"/>
            <a:ext cx="3421786" cy="16375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1297" y="7663964"/>
            <a:ext cx="1621926" cy="647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28234" y="6950218"/>
            <a:ext cx="994485" cy="1220497"/>
            <a:chOff x="3328234" y="6950218"/>
            <a:chExt cx="994485" cy="122049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8234" y="6950218"/>
              <a:ext cx="994485" cy="12204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78609" y="6950218"/>
            <a:ext cx="994485" cy="1220497"/>
            <a:chOff x="4578609" y="6950218"/>
            <a:chExt cx="994485" cy="12204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8609" y="6950218"/>
              <a:ext cx="994485" cy="1220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28984" y="6950218"/>
            <a:ext cx="994485" cy="1220497"/>
            <a:chOff x="5828984" y="6950218"/>
            <a:chExt cx="994485" cy="12204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8984" y="6950218"/>
              <a:ext cx="994485" cy="122049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7488" y="7616345"/>
            <a:ext cx="1537897" cy="6801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637056" y="5089326"/>
            <a:ext cx="471066" cy="471066"/>
            <a:chOff x="9637056" y="5089326"/>
            <a:chExt cx="471066" cy="4710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7056" y="5089326"/>
              <a:ext cx="471066" cy="4710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7552" y="4963505"/>
            <a:ext cx="5022390" cy="8167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28589" y="3501674"/>
            <a:ext cx="7087704" cy="3717806"/>
            <a:chOff x="2228589" y="3501674"/>
            <a:chExt cx="7087704" cy="371780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228589" y="3501674"/>
              <a:ext cx="7087704" cy="3717806"/>
              <a:chOff x="2228589" y="3501674"/>
              <a:chExt cx="7087704" cy="371780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28589" y="3501674"/>
                <a:ext cx="7087704" cy="371780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05813" y="3781542"/>
              <a:ext cx="6533257" cy="3158070"/>
              <a:chOff x="2505813" y="3781542"/>
              <a:chExt cx="6533257" cy="315807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05813" y="3781542"/>
                <a:ext cx="6533257" cy="3158070"/>
              </a:xfrm>
              <a:prstGeom prst="rect">
                <a:avLst/>
              </a:prstGeom>
            </p:spPr>
          </p:pic>
        </p:grpSp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0202" y="604179"/>
            <a:ext cx="2487393" cy="6063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000354" y="1181490"/>
            <a:ext cx="1068795" cy="42816"/>
            <a:chOff x="16000354" y="1181490"/>
            <a:chExt cx="1068795" cy="428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00354" y="1181490"/>
              <a:ext cx="1068795" cy="4281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22023" y="416535"/>
            <a:ext cx="930678" cy="10800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1927" y="1131903"/>
            <a:ext cx="4809008" cy="564507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1698" y="4564193"/>
            <a:ext cx="3246228" cy="12049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648219" y="6349742"/>
            <a:ext cx="1126086" cy="2129714"/>
            <a:chOff x="13648219" y="6349742"/>
            <a:chExt cx="1126086" cy="2129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8219" y="6349742"/>
              <a:ext cx="1126086" cy="2129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8571" y="0"/>
            <a:ext cx="7767651" cy="10285714"/>
            <a:chOff x="1928571" y="0"/>
            <a:chExt cx="7767651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8571" y="0"/>
              <a:ext cx="7767651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88587" y="618056"/>
            <a:ext cx="2515564" cy="6063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2405" y="1195366"/>
            <a:ext cx="905104" cy="42816"/>
            <a:chOff x="16042405" y="1195366"/>
            <a:chExt cx="905104" cy="428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42405" y="1195366"/>
              <a:ext cx="905104" cy="4281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00385" y="430411"/>
            <a:ext cx="921154" cy="10800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97169" y="522882"/>
            <a:ext cx="4630456" cy="3180515"/>
            <a:chOff x="3497169" y="522882"/>
            <a:chExt cx="4630456" cy="31805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7169" y="522882"/>
              <a:ext cx="4630456" cy="318051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26683" y="3932468"/>
            <a:ext cx="6171429" cy="5998801"/>
            <a:chOff x="2726683" y="3932468"/>
            <a:chExt cx="6171429" cy="599880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6683" y="3932468"/>
              <a:ext cx="6171429" cy="59988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32547" y="4936515"/>
            <a:ext cx="471066" cy="471066"/>
            <a:chOff x="10232547" y="4936515"/>
            <a:chExt cx="471066" cy="4710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32547" y="4936515"/>
              <a:ext cx="471066" cy="4710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41041" y="4766826"/>
            <a:ext cx="2784422" cy="7774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1568" y="3130458"/>
            <a:ext cx="5388180" cy="17843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1012" y="4593221"/>
            <a:ext cx="1621925" cy="6476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31250" y="4640840"/>
            <a:ext cx="1284268" cy="7354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66124" y="6649622"/>
            <a:ext cx="897243" cy="1101155"/>
            <a:chOff x="7566124" y="6649622"/>
            <a:chExt cx="897243" cy="11011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6124" y="6649622"/>
              <a:ext cx="897243" cy="11011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94236" y="6649622"/>
            <a:ext cx="897243" cy="1101155"/>
            <a:chOff x="8694236" y="6649622"/>
            <a:chExt cx="897243" cy="11011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4236" y="6649622"/>
              <a:ext cx="897243" cy="11011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22347" y="6649622"/>
            <a:ext cx="897243" cy="1101155"/>
            <a:chOff x="9822347" y="6649622"/>
            <a:chExt cx="897243" cy="11011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2347" y="6649622"/>
              <a:ext cx="897243" cy="1101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73543" y="2753640"/>
            <a:ext cx="12138628" cy="6249126"/>
            <a:chOff x="3073543" y="2753640"/>
            <a:chExt cx="12138628" cy="624912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073543" y="2753640"/>
              <a:ext cx="12138628" cy="6249126"/>
              <a:chOff x="3073543" y="2753640"/>
              <a:chExt cx="12138628" cy="62491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73543" y="2753640"/>
                <a:ext cx="12138628" cy="6249126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5432" y="3799049"/>
              <a:ext cx="1313160" cy="4193846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6816" y="4244692"/>
              <a:ext cx="1873937" cy="34677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41391" y="1842795"/>
            <a:ext cx="1808823" cy="266169"/>
            <a:chOff x="3541391" y="1842795"/>
            <a:chExt cx="1808823" cy="2661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1391" y="1842795"/>
              <a:ext cx="1808823" cy="26616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21150" y="1273845"/>
            <a:ext cx="1430194" cy="10165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89590" y="1084821"/>
            <a:ext cx="1023973" cy="1024143"/>
            <a:chOff x="5289590" y="1084821"/>
            <a:chExt cx="1023973" cy="1024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9590" y="1084821"/>
              <a:ext cx="1023973" cy="1024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1925" y="1131906"/>
            <a:ext cx="4107233" cy="56450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1698" y="4564193"/>
            <a:ext cx="1658628" cy="12644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30825" y="6616707"/>
            <a:ext cx="1923164" cy="1923164"/>
            <a:chOff x="13030825" y="6616707"/>
            <a:chExt cx="1923164" cy="192316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0825" y="6616707"/>
              <a:ext cx="1923164" cy="19231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6411" y="1676929"/>
            <a:ext cx="6213464" cy="1121644"/>
            <a:chOff x="5856411" y="1676929"/>
            <a:chExt cx="6213464" cy="112164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856411" y="1676929"/>
              <a:ext cx="6213464" cy="1121644"/>
              <a:chOff x="5856411" y="1676929"/>
              <a:chExt cx="6213464" cy="112164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856411" y="1676929"/>
                <a:ext cx="6213464" cy="1121644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2900" y="1778188"/>
              <a:ext cx="3569260" cy="9343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59248" y="5012939"/>
            <a:ext cx="471066" cy="471066"/>
            <a:chOff x="8359248" y="5012939"/>
            <a:chExt cx="471066" cy="4710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9248" y="5012939"/>
              <a:ext cx="471066" cy="47106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11276" y="4794260"/>
            <a:ext cx="4605599" cy="7924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92440" y="6258979"/>
            <a:ext cx="471066" cy="471066"/>
            <a:chOff x="8392440" y="6258979"/>
            <a:chExt cx="471066" cy="4710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2440" y="6258979"/>
              <a:ext cx="471066" cy="47106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44440" y="6040291"/>
            <a:ext cx="2357189" cy="7924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34115" y="4089185"/>
            <a:ext cx="1768915" cy="2066926"/>
            <a:chOff x="5534115" y="4089185"/>
            <a:chExt cx="1768915" cy="206692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34115" y="4089185"/>
              <a:ext cx="1768915" cy="206692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80986" y="4283597"/>
            <a:ext cx="1520220" cy="13062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69574" y="5541752"/>
            <a:ext cx="3208522" cy="1914283"/>
            <a:chOff x="3269574" y="5541752"/>
            <a:chExt cx="3208522" cy="191428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9574" y="5541752"/>
              <a:ext cx="3208522" cy="191428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863408" y="461354"/>
            <a:ext cx="797345" cy="108007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92081" y="632156"/>
            <a:ext cx="2496754" cy="6158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392351" y="1209467"/>
            <a:ext cx="458676" cy="42816"/>
            <a:chOff x="16392351" y="1209467"/>
            <a:chExt cx="458676" cy="4281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92351" y="1209467"/>
              <a:ext cx="458676" cy="42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28571" y="2725914"/>
            <a:ext cx="14443727" cy="5588021"/>
            <a:chOff x="1928571" y="2725914"/>
            <a:chExt cx="14443727" cy="5588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8571" y="2725914"/>
              <a:ext cx="14443727" cy="55880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05382" y="5162715"/>
            <a:ext cx="5737454" cy="15593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57503" y="3360743"/>
            <a:ext cx="6930206" cy="100782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3408" y="461354"/>
            <a:ext cx="797345" cy="108007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92081" y="632156"/>
            <a:ext cx="2496754" cy="6158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392351" y="1209467"/>
            <a:ext cx="458676" cy="42816"/>
            <a:chOff x="16392351" y="1209467"/>
            <a:chExt cx="458676" cy="428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2351" y="1209467"/>
              <a:ext cx="458676" cy="4281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23019" y="3607747"/>
            <a:ext cx="5107518" cy="4290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E3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1927" y="1131903"/>
            <a:ext cx="4809008" cy="564508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1698" y="4564193"/>
            <a:ext cx="3628628" cy="12049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233478" y="6602802"/>
            <a:ext cx="1722486" cy="1564070"/>
            <a:chOff x="13233478" y="6602802"/>
            <a:chExt cx="1722486" cy="156407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33478" y="6602802"/>
              <a:ext cx="1722486" cy="1564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57143" y="1557595"/>
            <a:ext cx="5175549" cy="7571497"/>
            <a:chOff x="2357143" y="1557595"/>
            <a:chExt cx="5175549" cy="757149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7143" y="1557595"/>
              <a:ext cx="5175549" cy="757149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554867" y="1862218"/>
            <a:ext cx="2780101" cy="2149035"/>
            <a:chOff x="3554867" y="1862218"/>
            <a:chExt cx="2780101" cy="21490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4867" y="1862218"/>
              <a:ext cx="2780101" cy="21490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58778" y="4340991"/>
            <a:ext cx="4542281" cy="4419884"/>
            <a:chOff x="2658778" y="4340991"/>
            <a:chExt cx="4542281" cy="44198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8778" y="4340991"/>
              <a:ext cx="4542281" cy="44198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32462" y="2889117"/>
            <a:ext cx="471066" cy="471066"/>
            <a:chOff x="8332462" y="2889117"/>
            <a:chExt cx="471066" cy="4710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2462" y="2889117"/>
              <a:ext cx="471066" cy="4710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46575" y="2726355"/>
            <a:ext cx="5779610" cy="816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32462" y="6428910"/>
            <a:ext cx="471066" cy="471066"/>
            <a:chOff x="8332462" y="6428910"/>
            <a:chExt cx="471066" cy="4710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2462" y="6428910"/>
              <a:ext cx="471066" cy="47106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46552" y="6266171"/>
            <a:ext cx="4932581" cy="8682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10202" y="604179"/>
            <a:ext cx="2487393" cy="6063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6000354" y="1181490"/>
            <a:ext cx="1068795" cy="42816"/>
            <a:chOff x="16000354" y="1181490"/>
            <a:chExt cx="1068795" cy="428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0354" y="1181490"/>
              <a:ext cx="1068795" cy="4281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22023" y="416535"/>
            <a:ext cx="930678" cy="10800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20476" y="3436736"/>
            <a:ext cx="471066" cy="471066"/>
            <a:chOff x="9220476" y="3436736"/>
            <a:chExt cx="471066" cy="4710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0476" y="3436736"/>
              <a:ext cx="471066" cy="47106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70980" y="3453784"/>
            <a:ext cx="3289743" cy="4801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6103" y="1399857"/>
            <a:ext cx="7277251" cy="7753100"/>
            <a:chOff x="1496103" y="1399857"/>
            <a:chExt cx="7277251" cy="775310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6103" y="1399857"/>
              <a:ext cx="7277251" cy="7753100"/>
              <a:chOff x="1496103" y="1399857"/>
              <a:chExt cx="7277251" cy="775310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96103" y="1399857"/>
                <a:ext cx="7277251" cy="775310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9121" y="1646592"/>
              <a:ext cx="6739711" cy="3483747"/>
              <a:chOff x="1729121" y="1646592"/>
              <a:chExt cx="6739711" cy="348374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9121" y="1646592"/>
                <a:ext cx="6739711" cy="348374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29121" y="5417793"/>
              <a:ext cx="6739711" cy="3429207"/>
              <a:chOff x="1729121" y="5417793"/>
              <a:chExt cx="6739711" cy="3429207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9121" y="5417793"/>
                <a:ext cx="6739711" cy="3429207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9220476" y="6800827"/>
            <a:ext cx="471066" cy="471066"/>
            <a:chOff x="9220476" y="6800827"/>
            <a:chExt cx="471066" cy="4710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0476" y="6800827"/>
              <a:ext cx="471066" cy="47106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70981" y="6817862"/>
            <a:ext cx="3289743" cy="4801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10202" y="604179"/>
            <a:ext cx="2487393" cy="60634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000354" y="1181490"/>
            <a:ext cx="1068795" cy="42816"/>
            <a:chOff x="16000354" y="1181490"/>
            <a:chExt cx="1068795" cy="428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0354" y="1181490"/>
              <a:ext cx="1068795" cy="4281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22023" y="416535"/>
            <a:ext cx="930678" cy="10800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3333" y="0"/>
            <a:ext cx="7598776" cy="10285714"/>
            <a:chOff x="1233333" y="0"/>
            <a:chExt cx="7598776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3333" y="0"/>
              <a:ext cx="7598776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10202" y="604179"/>
            <a:ext cx="2487393" cy="6063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00354" y="1181490"/>
            <a:ext cx="1068795" cy="42816"/>
            <a:chOff x="16000354" y="1181490"/>
            <a:chExt cx="1068795" cy="4281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0354" y="1181490"/>
              <a:ext cx="1068795" cy="428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830508" y="1689712"/>
            <a:ext cx="471066" cy="471066"/>
            <a:chOff x="9830508" y="1689712"/>
            <a:chExt cx="471066" cy="4710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0508" y="1689712"/>
              <a:ext cx="471066" cy="47106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81005" y="1706762"/>
            <a:ext cx="4653610" cy="4311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22023" y="416535"/>
            <a:ext cx="930678" cy="10800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94207" y="247219"/>
            <a:ext cx="7048650" cy="9761980"/>
            <a:chOff x="1494207" y="247219"/>
            <a:chExt cx="7048650" cy="97619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207" y="247219"/>
              <a:ext cx="7048650" cy="97619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30508" y="3282802"/>
            <a:ext cx="471066" cy="471066"/>
            <a:chOff x="9830508" y="3282802"/>
            <a:chExt cx="471066" cy="47106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30508" y="3282802"/>
              <a:ext cx="471066" cy="47106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81029" y="3299852"/>
            <a:ext cx="5440152" cy="4801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830508" y="5205357"/>
            <a:ext cx="471066" cy="471066"/>
            <a:chOff x="9830508" y="5205357"/>
            <a:chExt cx="471066" cy="47106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30508" y="5205357"/>
              <a:ext cx="471066" cy="47106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81029" y="5079552"/>
            <a:ext cx="6015371" cy="86824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830508" y="7295470"/>
            <a:ext cx="471066" cy="471066"/>
            <a:chOff x="9830508" y="7295470"/>
            <a:chExt cx="471066" cy="47106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30508" y="7295470"/>
              <a:ext cx="471066" cy="47106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381029" y="7312505"/>
            <a:ext cx="2346914" cy="4311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830508" y="8674274"/>
            <a:ext cx="471066" cy="471066"/>
            <a:chOff x="9830508" y="8674274"/>
            <a:chExt cx="471066" cy="47106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30508" y="8674274"/>
              <a:ext cx="471066" cy="47106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381029" y="8691314"/>
            <a:ext cx="2399162" cy="4311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2022-08-09T15:11:46Z</dcterms:created>
  <dcterms:modified xsi:type="dcterms:W3CDTF">2022-08-09T15:11:46Z</dcterms:modified>
</cp:coreProperties>
</file>