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906125" cy="7772400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8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64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78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77.png"/><Relationship Id="rId2" Type="http://schemas.openxmlformats.org/officeDocument/2006/relationships/image" Target="../media/image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2" Type="http://schemas.openxmlformats.org/officeDocument/2006/relationships/image" Target="../media/image102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5" Type="http://schemas.openxmlformats.org/officeDocument/2006/relationships/image" Target="../media/image77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78.png"/><Relationship Id="rId3" Type="http://schemas.openxmlformats.org/officeDocument/2006/relationships/image" Target="../media/image106.png"/><Relationship Id="rId7" Type="http://schemas.openxmlformats.org/officeDocument/2006/relationships/image" Target="../media/image115.png"/><Relationship Id="rId12" Type="http://schemas.openxmlformats.org/officeDocument/2006/relationships/image" Target="../media/image7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64.png"/><Relationship Id="rId5" Type="http://schemas.openxmlformats.org/officeDocument/2006/relationships/image" Target="../media/image108.png"/><Relationship Id="rId10" Type="http://schemas.openxmlformats.org/officeDocument/2006/relationships/image" Target="../media/image118.png"/><Relationship Id="rId4" Type="http://schemas.openxmlformats.org/officeDocument/2006/relationships/image" Target="../media/image114.png"/><Relationship Id="rId9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78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7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64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31.png"/><Relationship Id="rId10" Type="http://schemas.openxmlformats.org/officeDocument/2006/relationships/image" Target="../media/image138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6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54.png"/><Relationship Id="rId5" Type="http://schemas.openxmlformats.org/officeDocument/2006/relationships/image" Target="../media/image149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7.png"/><Relationship Id="rId3" Type="http://schemas.openxmlformats.org/officeDocument/2006/relationships/image" Target="../media/image160.png"/><Relationship Id="rId7" Type="http://schemas.openxmlformats.org/officeDocument/2006/relationships/image" Target="../media/image153.png"/><Relationship Id="rId12" Type="http://schemas.openxmlformats.org/officeDocument/2006/relationships/image" Target="../media/image166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5" Type="http://schemas.openxmlformats.org/officeDocument/2006/relationships/image" Target="../media/image78.png"/><Relationship Id="rId10" Type="http://schemas.openxmlformats.org/officeDocument/2006/relationships/image" Target="../media/image164.png"/><Relationship Id="rId4" Type="http://schemas.openxmlformats.org/officeDocument/2006/relationships/image" Target="../media/image88.png"/><Relationship Id="rId9" Type="http://schemas.openxmlformats.org/officeDocument/2006/relationships/image" Target="../media/image163.png"/><Relationship Id="rId14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3" Type="http://schemas.openxmlformats.org/officeDocument/2006/relationships/image" Target="../media/image168.png"/><Relationship Id="rId21" Type="http://schemas.openxmlformats.org/officeDocument/2006/relationships/image" Target="../media/image184.png"/><Relationship Id="rId7" Type="http://schemas.openxmlformats.org/officeDocument/2006/relationships/image" Target="../media/image2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167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4.png"/><Relationship Id="rId5" Type="http://schemas.openxmlformats.org/officeDocument/2006/relationships/image" Target="../media/image157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9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2677" y="2324103"/>
            <a:ext cx="7206515" cy="2279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5334" y="4344357"/>
            <a:ext cx="4938617" cy="5732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9589" y="2496268"/>
            <a:ext cx="1379220" cy="1896826"/>
            <a:chOff x="1259589" y="2496268"/>
            <a:chExt cx="1379220" cy="1896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589" y="2496268"/>
              <a:ext cx="1379220" cy="189682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527" y="5931862"/>
            <a:ext cx="3279220" cy="1585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8187" y="1648782"/>
            <a:ext cx="9168388" cy="3513645"/>
            <a:chOff x="868187" y="1648782"/>
            <a:chExt cx="9168388" cy="35136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187" y="1648782"/>
              <a:ext cx="9168388" cy="3513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3733" y="2106657"/>
            <a:ext cx="4295780" cy="2578735"/>
            <a:chOff x="1073733" y="2106657"/>
            <a:chExt cx="4295780" cy="2578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733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4862" y="2106657"/>
            <a:ext cx="4295780" cy="2578735"/>
            <a:chOff x="5564862" y="2106657"/>
            <a:chExt cx="4295780" cy="25787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862" y="2106657"/>
              <a:ext cx="4295780" cy="2578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1626" y="5654327"/>
            <a:ext cx="2387531" cy="1157224"/>
            <a:chOff x="1031626" y="5654327"/>
            <a:chExt cx="2387531" cy="11572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535" y="6196892"/>
              <a:ext cx="2101713" cy="31124"/>
              <a:chOff x="1174535" y="6196892"/>
              <a:chExt cx="2101713" cy="3112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535" y="6196892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685" y="6361855"/>
              <a:ext cx="2298793" cy="50035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0301" y="5591932"/>
              <a:ext cx="2005683" cy="635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58616" y="5652101"/>
            <a:ext cx="2387531" cy="1426553"/>
            <a:chOff x="4258616" y="5652101"/>
            <a:chExt cx="2387531" cy="142655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01520" y="6194661"/>
              <a:ext cx="2101713" cy="31124"/>
              <a:chOff x="4401520" y="6194661"/>
              <a:chExt cx="2101713" cy="3112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01520" y="619466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4674" y="6359620"/>
              <a:ext cx="2211203" cy="70704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7291" y="5607459"/>
              <a:ext cx="1550521" cy="5441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85605" y="5616660"/>
            <a:ext cx="2387531" cy="1197116"/>
            <a:chOff x="7485605" y="5616660"/>
            <a:chExt cx="2387531" cy="11971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28513" y="6159220"/>
              <a:ext cx="2101713" cy="31124"/>
              <a:chOff x="7628513" y="6159220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28513" y="6159220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1664" y="6324179"/>
              <a:ext cx="2430346" cy="50035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4280" y="5572018"/>
              <a:ext cx="1533798" cy="5727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349" y="432308"/>
            <a:ext cx="4629476" cy="6607370"/>
            <a:chOff x="676349" y="432308"/>
            <a:chExt cx="4629476" cy="66073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349" y="432308"/>
              <a:ext cx="4629476" cy="66073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45609" y="1835006"/>
            <a:ext cx="2443112" cy="1224996"/>
            <a:chOff x="6645609" y="1835006"/>
            <a:chExt cx="2443112" cy="12249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91845" y="2390205"/>
              <a:ext cx="2150641" cy="31849"/>
              <a:chOff x="6791845" y="2390205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91845" y="2390205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111" y="2559006"/>
              <a:ext cx="2168528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9375" y="1789324"/>
              <a:ext cx="1923040" cy="585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9836" y="727296"/>
            <a:ext cx="4184123" cy="5937531"/>
            <a:chOff x="919836" y="727296"/>
            <a:chExt cx="4184123" cy="593753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19836" y="4150541"/>
              <a:ext cx="4176257" cy="2505754"/>
              <a:chOff x="919836" y="4150541"/>
              <a:chExt cx="4176257" cy="250575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9836" y="4150541"/>
                <a:ext cx="4176257" cy="250575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3007" y="727296"/>
              <a:ext cx="4173086" cy="3437740"/>
              <a:chOff x="923007" y="727296"/>
              <a:chExt cx="4173086" cy="343774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23007" y="727296"/>
                <a:ext cx="4173086" cy="343774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623656" y="3763913"/>
            <a:ext cx="2173702" cy="2854020"/>
            <a:chOff x="5623656" y="3763913"/>
            <a:chExt cx="2173702" cy="28540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656" y="3763913"/>
              <a:ext cx="2173702" cy="28540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55984" y="3774731"/>
            <a:ext cx="2200690" cy="2854020"/>
            <a:chOff x="7955984" y="3774731"/>
            <a:chExt cx="2200690" cy="28540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5984" y="3774731"/>
              <a:ext cx="2200690" cy="28540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87618" y="3297185"/>
            <a:ext cx="1315983" cy="335148"/>
            <a:chOff x="5987618" y="3297185"/>
            <a:chExt cx="1315983" cy="335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5791" y="3262228"/>
              <a:ext cx="799474" cy="463902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987618" y="3318821"/>
              <a:ext cx="331339" cy="313512"/>
              <a:chOff x="5987618" y="3318821"/>
              <a:chExt cx="331339" cy="31351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87618" y="3318821"/>
                <a:ext cx="331339" cy="313512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8368068" y="3297185"/>
            <a:ext cx="1346068" cy="328533"/>
            <a:chOff x="8368068" y="3297185"/>
            <a:chExt cx="1346068" cy="3285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02733" y="3262228"/>
              <a:ext cx="809886" cy="37287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368068" y="3312206"/>
              <a:ext cx="331339" cy="313512"/>
              <a:chOff x="8368068" y="3312206"/>
              <a:chExt cx="331339" cy="31351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368068" y="3312206"/>
                <a:ext cx="331339" cy="313512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3937" y="1000987"/>
            <a:ext cx="4346193" cy="5791091"/>
            <a:chOff x="563937" y="1000987"/>
            <a:chExt cx="4346193" cy="5791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37" y="1000987"/>
              <a:ext cx="4346193" cy="5791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01857" y="1770909"/>
            <a:ext cx="2443112" cy="1224990"/>
            <a:chOff x="5101857" y="1770909"/>
            <a:chExt cx="2443112" cy="12249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248093" y="2326107"/>
              <a:ext cx="2150641" cy="31849"/>
              <a:chOff x="5248093" y="2326107"/>
              <a:chExt cx="2150641" cy="3184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48093" y="2326107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7358" y="2494904"/>
              <a:ext cx="2204889" cy="51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5623" y="1725228"/>
              <a:ext cx="1933117" cy="585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914" y="1320597"/>
            <a:ext cx="4062240" cy="2125615"/>
            <a:chOff x="705914" y="1320597"/>
            <a:chExt cx="4062240" cy="21256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914" y="1320597"/>
              <a:ext cx="4062240" cy="21256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657" y="4404853"/>
            <a:ext cx="4084497" cy="2178383"/>
            <a:chOff x="683657" y="4404853"/>
            <a:chExt cx="4084497" cy="21783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657" y="4404853"/>
              <a:ext cx="4084497" cy="21783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1857" y="4886956"/>
            <a:ext cx="2443112" cy="1214175"/>
            <a:chOff x="5101857" y="4886956"/>
            <a:chExt cx="2443112" cy="121417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48093" y="5431336"/>
              <a:ext cx="2150641" cy="31849"/>
              <a:chOff x="5248093" y="5431336"/>
              <a:chExt cx="2150641" cy="3184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48093" y="5431336"/>
                <a:ext cx="2150641" cy="3184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77358" y="5600136"/>
              <a:ext cx="2504385" cy="51200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5619" y="4824218"/>
              <a:ext cx="1912955" cy="651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04411" y="1236266"/>
            <a:ext cx="2625797" cy="2294276"/>
            <a:chOff x="7804411" y="1236266"/>
            <a:chExt cx="2625797" cy="22942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4411" y="1236266"/>
              <a:ext cx="2625797" cy="22942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9501" y="3027578"/>
            <a:ext cx="681177" cy="370082"/>
            <a:chOff x="7989501" y="3027578"/>
            <a:chExt cx="681177" cy="3700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9501" y="3027578"/>
              <a:ext cx="681177" cy="3700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04411" y="4404853"/>
            <a:ext cx="2625797" cy="1810143"/>
            <a:chOff x="7804411" y="4404853"/>
            <a:chExt cx="2625797" cy="1810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4411" y="4404853"/>
              <a:ext cx="2625797" cy="18101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44542" y="3564336"/>
            <a:ext cx="2247412" cy="5929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88697" y="3657963"/>
            <a:ext cx="331339" cy="313512"/>
            <a:chOff x="7788697" y="3657963"/>
            <a:chExt cx="331339" cy="3135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8697" y="3657963"/>
              <a:ext cx="331339" cy="31351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28388" y="6327559"/>
            <a:ext cx="1438669" cy="28052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804411" y="6327986"/>
            <a:ext cx="331339" cy="313512"/>
            <a:chOff x="7804411" y="6327986"/>
            <a:chExt cx="331339" cy="3135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04411" y="6327986"/>
              <a:ext cx="331339" cy="31351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0073" y="281225"/>
            <a:ext cx="4992308" cy="7208978"/>
            <a:chOff x="460073" y="281225"/>
            <a:chExt cx="4992308" cy="720897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0073" y="281225"/>
              <a:ext cx="4992308" cy="7208978"/>
              <a:chOff x="460073" y="281225"/>
              <a:chExt cx="4992308" cy="720897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0073" y="281225"/>
                <a:ext cx="4992308" cy="720897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51465" y="561814"/>
              <a:ext cx="4609524" cy="6647801"/>
              <a:chOff x="651465" y="561814"/>
              <a:chExt cx="4609524" cy="6647801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651465" y="561814"/>
                <a:ext cx="4600052" cy="2771743"/>
                <a:chOff x="651465" y="561814"/>
                <a:chExt cx="4600052" cy="2771743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651465" y="561814"/>
                  <a:ext cx="4600052" cy="277174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651465" y="3323901"/>
                <a:ext cx="4600052" cy="3885675"/>
                <a:chOff x="651465" y="3323901"/>
                <a:chExt cx="4600052" cy="388567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51465" y="3323901"/>
                  <a:ext cx="4600052" cy="38856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6581540" y="2960979"/>
            <a:ext cx="3207860" cy="1843190"/>
            <a:chOff x="6581540" y="2960979"/>
            <a:chExt cx="3207860" cy="1843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1540" y="2960979"/>
              <a:ext cx="3207860" cy="1843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25499" y="1266014"/>
            <a:ext cx="2519942" cy="1405369"/>
            <a:chOff x="6925499" y="1266014"/>
            <a:chExt cx="2519942" cy="14053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76333" y="1718260"/>
              <a:ext cx="2218273" cy="32850"/>
              <a:chOff x="7076333" y="1718260"/>
              <a:chExt cx="2218273" cy="328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76333" y="1718260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230" y="1892367"/>
              <a:ext cx="2042609" cy="74366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8462" y="1218724"/>
              <a:ext cx="1858359" cy="4966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99463" y="5285581"/>
            <a:ext cx="2387531" cy="1352903"/>
            <a:chOff x="5899463" y="5285581"/>
            <a:chExt cx="2387531" cy="135290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042363" y="5814891"/>
              <a:ext cx="2101713" cy="31124"/>
              <a:chOff x="6042363" y="5814891"/>
              <a:chExt cx="2101713" cy="311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42363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5522" y="5979850"/>
              <a:ext cx="2350536" cy="70704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8137" y="5240939"/>
              <a:ext cx="1748493" cy="5441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22301" y="5285581"/>
            <a:ext cx="2387531" cy="964487"/>
            <a:chOff x="8322301" y="5285581"/>
            <a:chExt cx="2387531" cy="96448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465204" y="5814891"/>
              <a:ext cx="2101713" cy="31124"/>
              <a:chOff x="8465204" y="5814891"/>
              <a:chExt cx="2101713" cy="3112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65204" y="5814891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8360" y="5979850"/>
              <a:ext cx="2262936" cy="278355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40975" y="5223186"/>
              <a:ext cx="1599941" cy="6358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788" y="205711"/>
            <a:ext cx="4875282" cy="7372658"/>
            <a:chOff x="541788" y="205711"/>
            <a:chExt cx="4875282" cy="7372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788" y="205711"/>
              <a:ext cx="4875282" cy="7372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62962" y="1107296"/>
            <a:ext cx="2519942" cy="1324841"/>
            <a:chOff x="7062962" y="1107296"/>
            <a:chExt cx="2519942" cy="132484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13798" y="1559542"/>
              <a:ext cx="2218273" cy="32850"/>
              <a:chOff x="7213798" y="1559542"/>
              <a:chExt cx="2218273" cy="328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13798" y="1559542"/>
                <a:ext cx="2218273" cy="32850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7693" y="1733645"/>
              <a:ext cx="2213228" cy="74366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928" y="1060006"/>
              <a:ext cx="1858359" cy="496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29172" y="5309093"/>
            <a:ext cx="2387531" cy="1767810"/>
            <a:chOff x="7129172" y="5309093"/>
            <a:chExt cx="2387531" cy="176781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72069" y="5838408"/>
              <a:ext cx="2101713" cy="31124"/>
              <a:chOff x="7272069" y="5838408"/>
              <a:chExt cx="2101713" cy="3112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72069" y="5838408"/>
                <a:ext cx="2101713" cy="3112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5230" y="6003371"/>
              <a:ext cx="2192793" cy="11203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7846" y="5246699"/>
              <a:ext cx="1607922" cy="6358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302" y="407836"/>
            <a:ext cx="4429006" cy="6958201"/>
            <a:chOff x="773302" y="407836"/>
            <a:chExt cx="4429006" cy="69582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302" y="407836"/>
              <a:ext cx="4429006" cy="69582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15539" y="2632879"/>
            <a:ext cx="4626027" cy="2676214"/>
            <a:chOff x="5815539" y="2632879"/>
            <a:chExt cx="4626027" cy="26762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5539" y="2632879"/>
              <a:ext cx="4626027" cy="26762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388" y="727208"/>
            <a:ext cx="4262686" cy="6003021"/>
            <a:chOff x="829388" y="727208"/>
            <a:chExt cx="4262686" cy="6003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9388" y="727208"/>
              <a:ext cx="4262686" cy="6003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9895" y="1252073"/>
            <a:ext cx="2471524" cy="1375062"/>
            <a:chOff x="7039895" y="1252073"/>
            <a:chExt cx="2471524" cy="1375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87831" y="1695630"/>
              <a:ext cx="2175651" cy="32219"/>
              <a:chOff x="7187831" y="1695630"/>
              <a:chExt cx="2175651" cy="3221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87831" y="1695630"/>
                <a:ext cx="2175651" cy="3221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112" y="1866388"/>
              <a:ext cx="2250086" cy="7319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8190" y="1205007"/>
              <a:ext cx="182281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50714" y="5503016"/>
            <a:ext cx="2341657" cy="1404835"/>
            <a:chOff x="7150714" y="5503016"/>
            <a:chExt cx="2341657" cy="14048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290868" y="6022157"/>
              <a:ext cx="2061331" cy="30526"/>
              <a:chOff x="7290868" y="6022157"/>
              <a:chExt cx="2061331" cy="3052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90868" y="6022157"/>
                <a:ext cx="2061331" cy="3052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7233" y="6183951"/>
              <a:ext cx="2173753" cy="4907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3592" y="5459232"/>
              <a:ext cx="2252005" cy="5335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443" y="1762713"/>
            <a:ext cx="5796136" cy="3896382"/>
            <a:chOff x="77443" y="1762713"/>
            <a:chExt cx="5796136" cy="3896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43" y="1762713"/>
              <a:ext cx="5796136" cy="38963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26133" y="2821651"/>
            <a:ext cx="4537143" cy="2439602"/>
            <a:chOff x="6026133" y="2821651"/>
            <a:chExt cx="4537143" cy="24396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6133" y="2821651"/>
              <a:ext cx="4537143" cy="24396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977" y="302564"/>
            <a:ext cx="14073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02067" y="738878"/>
            <a:ext cx="633330" cy="32359"/>
            <a:chOff x="9402067" y="738878"/>
            <a:chExt cx="633330" cy="323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2067" y="738878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40412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3869918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1336" y="6706791"/>
            <a:ext cx="2486439" cy="6078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6157" y="6852284"/>
            <a:ext cx="313512" cy="313512"/>
            <a:chOff x="1266157" y="6852284"/>
            <a:chExt cx="313512" cy="3135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157" y="6852284"/>
              <a:ext cx="313512" cy="3135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0653" y="6842519"/>
            <a:ext cx="313512" cy="313512"/>
            <a:chOff x="6650653" y="6842519"/>
            <a:chExt cx="313512" cy="3135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0653" y="6842519"/>
              <a:ext cx="313512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8712" y="1056405"/>
            <a:ext cx="4685833" cy="5536286"/>
            <a:chOff x="518712" y="1056405"/>
            <a:chExt cx="4685833" cy="5536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712" y="1056405"/>
              <a:ext cx="4685833" cy="5536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6167" y="1056405"/>
            <a:ext cx="4838125" cy="5536286"/>
            <a:chOff x="5676167" y="1056405"/>
            <a:chExt cx="4838125" cy="5536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167" y="1056405"/>
              <a:ext cx="4838125" cy="5536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13754" y="6697267"/>
            <a:ext cx="2602039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0709" y="1056405"/>
            <a:ext cx="4753141" cy="5536286"/>
            <a:chOff x="500709" y="1056405"/>
            <a:chExt cx="4753141" cy="5536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709" y="1056405"/>
              <a:ext cx="4753141" cy="5536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1604" y="1056405"/>
            <a:ext cx="4800579" cy="5536286"/>
            <a:chOff x="5691604" y="1056405"/>
            <a:chExt cx="4800579" cy="5536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1604" y="1056405"/>
              <a:ext cx="4800579" cy="5536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237" y="361247"/>
            <a:ext cx="2111616" cy="573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2888" y="6707917"/>
            <a:ext cx="2486439" cy="6078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288" y="6853410"/>
            <a:ext cx="313512" cy="313512"/>
            <a:chOff x="1348288" y="6853410"/>
            <a:chExt cx="313512" cy="3135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288" y="6853410"/>
              <a:ext cx="313512" cy="313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6924" y="6853169"/>
            <a:ext cx="313512" cy="313512"/>
            <a:chOff x="6456924" y="6853169"/>
            <a:chExt cx="313512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6924" y="6853169"/>
              <a:ext cx="313512" cy="3135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5102" y="6707915"/>
            <a:ext cx="2875191" cy="6078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8977" y="283516"/>
            <a:ext cx="1430519" cy="489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733" y="719831"/>
            <a:ext cx="1266664" cy="32359"/>
            <a:chOff x="8768733" y="719831"/>
            <a:chExt cx="1266664" cy="323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8733" y="719831"/>
              <a:ext cx="12666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11843" cy="42419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37" y="3030828"/>
            <a:ext cx="5283756" cy="9494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2231" y="1974018"/>
            <a:ext cx="8275847" cy="4194139"/>
            <a:chOff x="1582231" y="1974018"/>
            <a:chExt cx="8275847" cy="41941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2231" y="1974018"/>
              <a:ext cx="8275847" cy="41941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5853" y="2287189"/>
            <a:ext cx="670366" cy="35046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272" y="2522462"/>
            <a:ext cx="2772427" cy="31348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527" y="1286755"/>
            <a:ext cx="1333313" cy="201164"/>
            <a:chOff x="696527" y="1286755"/>
            <a:chExt cx="1333313" cy="2011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527" y="1286755"/>
              <a:ext cx="1333313" cy="2011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441" y="856752"/>
            <a:ext cx="1082495" cy="7744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4022" y="713897"/>
            <a:ext cx="773894" cy="774022"/>
            <a:chOff x="1984022" y="713897"/>
            <a:chExt cx="773894" cy="7740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4022" y="713897"/>
              <a:ext cx="773894" cy="774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5822954" cy="4769445"/>
            <a:chOff x="396623" y="1852925"/>
            <a:chExt cx="5822954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5822954" cy="4769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768" y="2106925"/>
            <a:ext cx="2509332" cy="4281890"/>
            <a:chOff x="798768" y="2106925"/>
            <a:chExt cx="2509332" cy="42818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768" y="2106925"/>
              <a:ext cx="2509332" cy="4281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8390" y="2106925"/>
            <a:ext cx="2514846" cy="4284106"/>
            <a:chOff x="3298390" y="2106925"/>
            <a:chExt cx="2514846" cy="42841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8390" y="2106925"/>
              <a:ext cx="2514846" cy="42841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756" y="6721586"/>
            <a:ext cx="2320367" cy="283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0779" y="6722009"/>
            <a:ext cx="331339" cy="313512"/>
            <a:chOff x="1740779" y="6722009"/>
            <a:chExt cx="331339" cy="3135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0779" y="6722009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42389" y="1852925"/>
            <a:ext cx="3465750" cy="4769445"/>
            <a:chOff x="7042389" y="1852925"/>
            <a:chExt cx="3465750" cy="47694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389" y="1852925"/>
              <a:ext cx="3465750" cy="47694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4487" y="2115535"/>
            <a:ext cx="2935937" cy="4273281"/>
            <a:chOff x="7284487" y="2115535"/>
            <a:chExt cx="2935937" cy="42732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4487" y="2115535"/>
              <a:ext cx="2935937" cy="42732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72889" y="6737630"/>
            <a:ext cx="1859931" cy="2836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48913" y="6738054"/>
            <a:ext cx="331339" cy="313512"/>
            <a:chOff x="7448913" y="6738054"/>
            <a:chExt cx="331339" cy="3135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8913" y="6738054"/>
              <a:ext cx="331339" cy="3135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91775" y="1089426"/>
            <a:ext cx="1321219" cy="423636"/>
            <a:chOff x="4791775" y="1089426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1775" y="1089426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71961" y="1073177"/>
            <a:ext cx="1365175" cy="4608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219577" y="4037105"/>
            <a:ext cx="854873" cy="401084"/>
            <a:chOff x="6219577" y="4037105"/>
            <a:chExt cx="854873" cy="4010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9577" y="4037105"/>
              <a:ext cx="854873" cy="40108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23" y="1852925"/>
            <a:ext cx="4563589" cy="4769445"/>
            <a:chOff x="396623" y="1852925"/>
            <a:chExt cx="4563589" cy="4769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23" y="1852925"/>
              <a:ext cx="4563589" cy="47694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076" y="6809822"/>
            <a:ext cx="2729250" cy="5438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1096" y="6810242"/>
            <a:ext cx="331339" cy="313512"/>
            <a:chOff x="1111096" y="6810242"/>
            <a:chExt cx="331339" cy="3135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96" y="6810242"/>
              <a:ext cx="331339" cy="313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9723" y="1852925"/>
            <a:ext cx="4128416" cy="4769445"/>
            <a:chOff x="6379723" y="1852925"/>
            <a:chExt cx="4128416" cy="47694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723" y="1852925"/>
              <a:ext cx="4128416" cy="47694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3614" y="6847235"/>
            <a:ext cx="2427475" cy="286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9642" y="6847656"/>
            <a:ext cx="331339" cy="313512"/>
            <a:chOff x="7029642" y="6847656"/>
            <a:chExt cx="331339" cy="3135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642" y="6847656"/>
              <a:ext cx="331339" cy="313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1772" y="1157399"/>
            <a:ext cx="1321219" cy="423636"/>
            <a:chOff x="4791772" y="1157399"/>
            <a:chExt cx="1321219" cy="4236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1772" y="1157399"/>
              <a:ext cx="1321219" cy="4236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1961" y="1141150"/>
            <a:ext cx="1310089" cy="460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058" y="2089161"/>
            <a:ext cx="3738720" cy="4296972"/>
            <a:chOff x="809058" y="2089161"/>
            <a:chExt cx="3738720" cy="42969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058" y="2089161"/>
              <a:ext cx="3738720" cy="42969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9242" y="2086021"/>
            <a:ext cx="3469378" cy="4303252"/>
            <a:chOff x="6709242" y="2086021"/>
            <a:chExt cx="3469378" cy="43032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9242" y="2086021"/>
              <a:ext cx="3469378" cy="43032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96976" y="3781714"/>
            <a:ext cx="1353989" cy="635257"/>
            <a:chOff x="4996976" y="3781714"/>
            <a:chExt cx="1353989" cy="6352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6976" y="3781714"/>
              <a:ext cx="1353989" cy="6352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28977" y="283516"/>
            <a:ext cx="1421005" cy="4649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02067" y="719831"/>
            <a:ext cx="633330" cy="32359"/>
            <a:chOff x="9402067" y="719831"/>
            <a:chExt cx="633330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02067" y="719831"/>
              <a:ext cx="633330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4593" y="4565957"/>
            <a:ext cx="2722290" cy="1447879"/>
            <a:chOff x="834593" y="4565957"/>
            <a:chExt cx="2722290" cy="1447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93" y="4565957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593" y="2313904"/>
            <a:ext cx="2722290" cy="1447879"/>
            <a:chOff x="834593" y="2313904"/>
            <a:chExt cx="2722290" cy="1447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593" y="2313904"/>
              <a:ext cx="2722290" cy="1447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4186" y="2376437"/>
            <a:ext cx="2722290" cy="1281190"/>
            <a:chOff x="7354186" y="2376437"/>
            <a:chExt cx="2722290" cy="1281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4186" y="2376437"/>
              <a:ext cx="2722290" cy="1281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55188" y="4613576"/>
            <a:ext cx="2722290" cy="1310767"/>
            <a:chOff x="7355188" y="4613576"/>
            <a:chExt cx="2722290" cy="1310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5188" y="4613576"/>
              <a:ext cx="2722290" cy="13107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9811" y="159554"/>
            <a:ext cx="648822" cy="7568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7720" y="283516"/>
            <a:ext cx="1152814" cy="4649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83833" y="719831"/>
            <a:ext cx="951564" cy="32359"/>
            <a:chOff x="9083833" y="719831"/>
            <a:chExt cx="951564" cy="32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83833" y="719831"/>
              <a:ext cx="951564" cy="323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593" y="1019284"/>
            <a:ext cx="2731772" cy="9257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0363" y="2553534"/>
            <a:ext cx="2097493" cy="10409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2745" y="4819524"/>
            <a:ext cx="2097951" cy="9993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93408" y="2658472"/>
            <a:ext cx="2486712" cy="8120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16439" y="4796067"/>
            <a:ext cx="2449277" cy="10004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21642" y="2718999"/>
            <a:ext cx="2850769" cy="2850769"/>
            <a:chOff x="4021642" y="2718999"/>
            <a:chExt cx="2850769" cy="28507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21642" y="2718999"/>
              <a:ext cx="2850769" cy="2850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56883" y="3035664"/>
            <a:ext cx="888200" cy="366935"/>
            <a:chOff x="3556883" y="3035664"/>
            <a:chExt cx="888200" cy="3669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6883" y="3035664"/>
              <a:ext cx="888200" cy="36693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05682" y="3401294"/>
            <a:ext cx="805711" cy="3964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459679" y="3035664"/>
            <a:ext cx="888200" cy="366935"/>
            <a:chOff x="6459679" y="3035664"/>
            <a:chExt cx="888200" cy="3669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59679" y="3035664"/>
              <a:ext cx="888200" cy="3669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56883" y="4954876"/>
            <a:ext cx="888200" cy="366935"/>
            <a:chOff x="3556883" y="4954876"/>
            <a:chExt cx="888200" cy="3669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56883" y="4954876"/>
              <a:ext cx="888200" cy="3669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59679" y="4954876"/>
            <a:ext cx="888200" cy="366935"/>
            <a:chOff x="6459679" y="4954876"/>
            <a:chExt cx="888200" cy="366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59679" y="4954876"/>
              <a:ext cx="888200" cy="36693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60237" y="3406410"/>
            <a:ext cx="805711" cy="40601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410798" y="4605629"/>
            <a:ext cx="786359" cy="4242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64637" y="4596105"/>
            <a:ext cx="786359" cy="4242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904762" cy="7771429"/>
            <a:chOff x="0" y="0"/>
            <a:chExt cx="10904762" cy="77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04762" cy="77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910" y="2764659"/>
            <a:ext cx="3791256" cy="2237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6" y="854335"/>
            <a:ext cx="3107083" cy="4238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2994651" cy="9045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3973" y="4989105"/>
            <a:ext cx="1301813" cy="1182086"/>
            <a:chOff x="8543973" y="4989105"/>
            <a:chExt cx="1301813" cy="1182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3973" y="4989105"/>
              <a:ext cx="1301813" cy="1182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516559"/>
            <a:ext cx="10916216" cy="2506162"/>
            <a:chOff x="0" y="3516559"/>
            <a:chExt cx="10916216" cy="2506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16559"/>
              <a:ext cx="10916216" cy="25061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093" y="2140844"/>
            <a:ext cx="5197177" cy="1055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237" y="3895857"/>
            <a:ext cx="7183191" cy="1715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0100" y="1666517"/>
            <a:ext cx="1918432" cy="15630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37945"/>
            <a:ext cx="3599355" cy="3582724"/>
            <a:chOff x="0" y="2237945"/>
            <a:chExt cx="3599355" cy="3582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237945"/>
              <a:ext cx="3599355" cy="3582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DEC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065" y="2514767"/>
            <a:ext cx="11698891" cy="3700924"/>
            <a:chOff x="-397065" y="2514767"/>
            <a:chExt cx="11698891" cy="37009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97065" y="2514767"/>
              <a:ext cx="11698891" cy="3700924"/>
              <a:chOff x="-397065" y="2514767"/>
              <a:chExt cx="11698891" cy="370092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97065" y="2514767"/>
                <a:ext cx="11698891" cy="370092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70438" y="4309167"/>
              <a:ext cx="2176480" cy="470401"/>
              <a:chOff x="2770438" y="4309167"/>
              <a:chExt cx="2176480" cy="4704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70438" y="4309167"/>
                <a:ext cx="2176480" cy="47040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631" y="4393800"/>
              <a:ext cx="1538657" cy="301135"/>
              <a:chOff x="30631" y="4393800"/>
              <a:chExt cx="1538657" cy="3011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631" y="4393800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032489" y="4286986"/>
              <a:ext cx="2176480" cy="470401"/>
              <a:chOff x="6032489" y="4286986"/>
              <a:chExt cx="2176480" cy="4704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32489" y="4286986"/>
                <a:ext cx="2176480" cy="4704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969" y="5187432"/>
              <a:ext cx="1384296" cy="47535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4301" y="5024280"/>
              <a:ext cx="2590753" cy="47535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1873" y="5024280"/>
              <a:ext cx="1984924" cy="47535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272" y="4625088"/>
              <a:ext cx="721273" cy="32669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2674" y="4625088"/>
              <a:ext cx="727007" cy="32669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0193" y="4625088"/>
              <a:ext cx="727007" cy="32669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2079591" y="3731959"/>
              <a:ext cx="248245" cy="812409"/>
              <a:chOff x="2079591" y="3731959"/>
              <a:chExt cx="248245" cy="81240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079591" y="4296123"/>
                <a:ext cx="248245" cy="248245"/>
                <a:chOff x="2079591" y="4296123"/>
                <a:chExt cx="248245" cy="24824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079591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2184706" y="3731959"/>
                <a:ext cx="38014" cy="686760"/>
                <a:chOff x="2184706" y="3731959"/>
                <a:chExt cx="38014" cy="68676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84706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5328259" y="3731959"/>
              <a:ext cx="248245" cy="812409"/>
              <a:chOff x="5328259" y="3731959"/>
              <a:chExt cx="248245" cy="81240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328259" y="4296123"/>
                <a:ext cx="248245" cy="248245"/>
                <a:chOff x="5328259" y="4296123"/>
                <a:chExt cx="248245" cy="24824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328259" y="4296123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5433374" y="3731959"/>
                <a:ext cx="38014" cy="686760"/>
                <a:chOff x="5433374" y="3731959"/>
                <a:chExt cx="38014" cy="68676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5433374" y="3731959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9396736" y="4378485"/>
              <a:ext cx="1538657" cy="301135"/>
              <a:chOff x="9396736" y="4378485"/>
              <a:chExt cx="1538657" cy="30113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96736" y="4378485"/>
                <a:ext cx="1538657" cy="30113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90916" y="2725605"/>
              <a:ext cx="1247463" cy="1247463"/>
              <a:chOff x="1590916" y="2725605"/>
              <a:chExt cx="1247463" cy="124746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90916" y="2725605"/>
                <a:ext cx="1247463" cy="124746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745199" y="3747275"/>
              <a:ext cx="248245" cy="812409"/>
              <a:chOff x="8745199" y="3747275"/>
              <a:chExt cx="248245" cy="812409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745199" y="4311439"/>
                <a:ext cx="248245" cy="248245"/>
                <a:chOff x="8745199" y="4311439"/>
                <a:chExt cx="248245" cy="24824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745199" y="4311439"/>
                  <a:ext cx="248245" cy="248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8850314" y="3747275"/>
                <a:ext cx="38014" cy="686760"/>
                <a:chOff x="8850314" y="3747275"/>
                <a:chExt cx="38014" cy="686760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8850314" y="3747275"/>
                  <a:ext cx="38014" cy="6867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4837823" y="2783780"/>
              <a:ext cx="1251536" cy="1251536"/>
              <a:chOff x="4837823" y="2783780"/>
              <a:chExt cx="1251536" cy="125153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837823" y="2783780"/>
                <a:ext cx="1251536" cy="125153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214575" y="2748026"/>
              <a:ext cx="1267901" cy="1267901"/>
              <a:chOff x="8214575" y="2748026"/>
              <a:chExt cx="1267901" cy="126790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14575" y="2748026"/>
                <a:ext cx="1267901" cy="1267901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8107" y="5389426"/>
              <a:ext cx="1546791" cy="4365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1117" y="5428267"/>
              <a:ext cx="2846505" cy="47535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41087" y="882538"/>
            <a:ext cx="5702149" cy="127092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44683" y="173474"/>
            <a:ext cx="599400" cy="8168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28977" y="302564"/>
            <a:ext cx="1420995" cy="48914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083833" y="738878"/>
            <a:ext cx="951564" cy="32359"/>
            <a:chOff x="9083833" y="738878"/>
            <a:chExt cx="951564" cy="323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83833" y="738878"/>
              <a:ext cx="95156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7" y="854335"/>
            <a:ext cx="3640413" cy="42419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8241" y="3030827"/>
            <a:ext cx="4008994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57103" y="4176712"/>
            <a:ext cx="1075551" cy="2313014"/>
            <a:chOff x="8657103" y="4176712"/>
            <a:chExt cx="1075551" cy="23130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7103" y="4176712"/>
              <a:ext cx="1075551" cy="2313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05" y="-707059"/>
            <a:ext cx="10905898" cy="4380535"/>
            <a:chOff x="-10405" y="-707059"/>
            <a:chExt cx="10905898" cy="43805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05" y="-707059"/>
              <a:ext cx="10905898" cy="4380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8658" y="2131678"/>
            <a:ext cx="1520987" cy="1520987"/>
            <a:chOff x="1238658" y="2131678"/>
            <a:chExt cx="1520987" cy="1520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658" y="2131678"/>
              <a:ext cx="1520987" cy="15209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542" y="4049871"/>
            <a:ext cx="1321219" cy="423636"/>
            <a:chOff x="1338542" y="4049871"/>
            <a:chExt cx="1321219" cy="4236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542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641" y="4024762"/>
            <a:ext cx="1280511" cy="4809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9732" y="4723504"/>
            <a:ext cx="1700585" cy="575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840449" y="2131678"/>
            <a:ext cx="1520987" cy="1520987"/>
            <a:chOff x="5840449" y="2131678"/>
            <a:chExt cx="1520987" cy="1520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0449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7732" y="4682892"/>
            <a:ext cx="1072433" cy="273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41345" y="2131678"/>
            <a:ext cx="1520987" cy="1520987"/>
            <a:chOff x="8141345" y="2131678"/>
            <a:chExt cx="1520987" cy="15209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1345" y="2131678"/>
              <a:ext cx="1520987" cy="15209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16454" y="4682892"/>
            <a:ext cx="1220176" cy="5210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29647" y="4049871"/>
            <a:ext cx="1321219" cy="423636"/>
            <a:chOff x="8229647" y="4049871"/>
            <a:chExt cx="1321219" cy="4236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47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9747" y="4024766"/>
            <a:ext cx="1299559" cy="4905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28751" y="4049871"/>
            <a:ext cx="1321219" cy="423636"/>
            <a:chOff x="5928751" y="4049871"/>
            <a:chExt cx="1321219" cy="4236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751" y="4049871"/>
              <a:ext cx="1321219" cy="4236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98852" y="4024766"/>
            <a:ext cx="1270988" cy="4905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52738" y="302564"/>
            <a:ext cx="1664576" cy="4891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693732" y="738878"/>
            <a:ext cx="1341665" cy="32359"/>
            <a:chOff x="8693732" y="738878"/>
            <a:chExt cx="1341665" cy="32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93732" y="738878"/>
              <a:ext cx="1341665" cy="323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49959" y="2123138"/>
            <a:ext cx="1520987" cy="1520987"/>
            <a:chOff x="3549959" y="2123138"/>
            <a:chExt cx="1520987" cy="15209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9959" y="2123138"/>
              <a:ext cx="1520987" cy="152098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62978" y="4674359"/>
            <a:ext cx="1633861" cy="5178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638261" y="4041332"/>
            <a:ext cx="1321219" cy="423636"/>
            <a:chOff x="3638261" y="4041332"/>
            <a:chExt cx="1321219" cy="4236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261" y="4041332"/>
              <a:ext cx="1321219" cy="42363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08362" y="4016227"/>
            <a:ext cx="1280511" cy="490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368" y="854335"/>
            <a:ext cx="3611841" cy="42419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6618" y="3030828"/>
            <a:ext cx="3860393" cy="9096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48109" y="5017210"/>
            <a:ext cx="1259656" cy="1259656"/>
            <a:chOff x="8548109" y="5017210"/>
            <a:chExt cx="1259656" cy="125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109" y="5017210"/>
              <a:ext cx="1259656" cy="1259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100326"/>
            <a:ext cx="5666960" cy="6654572"/>
            <a:chOff x="0" y="1100326"/>
            <a:chExt cx="5666960" cy="66545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00326"/>
              <a:ext cx="5666960" cy="66545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3604" y="1100326"/>
            <a:ext cx="6565749" cy="6664898"/>
            <a:chOff x="4713604" y="1100326"/>
            <a:chExt cx="6565749" cy="66648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604" y="1100326"/>
              <a:ext cx="6565749" cy="66648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4683" y="173474"/>
            <a:ext cx="704162" cy="816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2558" y="302564"/>
            <a:ext cx="1907052" cy="4891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50863" y="738878"/>
            <a:ext cx="1284534" cy="32359"/>
            <a:chOff x="8750863" y="738878"/>
            <a:chExt cx="1284534" cy="32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0863" y="738878"/>
              <a:ext cx="1284534" cy="3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차 승화</cp:lastModifiedBy>
  <cp:revision>2</cp:revision>
  <dcterms:created xsi:type="dcterms:W3CDTF">2022-08-14T22:55:59Z</dcterms:created>
  <dcterms:modified xsi:type="dcterms:W3CDTF">2022-12-13T06:04:31Z</dcterms:modified>
</cp:coreProperties>
</file>