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1" r:id="rId2"/>
    <p:sldId id="312" r:id="rId3"/>
    <p:sldId id="313" r:id="rId4"/>
    <p:sldId id="311" r:id="rId5"/>
    <p:sldId id="308" r:id="rId6"/>
    <p:sldId id="338" r:id="rId7"/>
    <p:sldId id="337" r:id="rId8"/>
    <p:sldId id="309" r:id="rId9"/>
    <p:sldId id="310" r:id="rId10"/>
    <p:sldId id="339" r:id="rId11"/>
    <p:sldId id="307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2" r:id="rId24"/>
    <p:sldId id="351" r:id="rId25"/>
    <p:sldId id="353" r:id="rId26"/>
    <p:sldId id="357" r:id="rId27"/>
    <p:sldId id="355" r:id="rId28"/>
    <p:sldId id="356" r:id="rId29"/>
    <p:sldId id="358" r:id="rId30"/>
    <p:sldId id="359" r:id="rId31"/>
    <p:sldId id="3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57"/>
    <p:restoredTop sz="91445"/>
  </p:normalViewPr>
  <p:slideViewPr>
    <p:cSldViewPr snapToGrid="0" snapToObjects="1">
      <p:cViewPr>
        <p:scale>
          <a:sx n="59" d="100"/>
          <a:sy n="59" d="100"/>
        </p:scale>
        <p:origin x="6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game </a:t>
            </a:r>
            <a:r>
              <a:rPr lang="mr-IN" dirty="0" smtClean="0"/>
              <a:t>–</a:t>
            </a:r>
            <a:r>
              <a:rPr lang="en-US" dirty="0" smtClean="0"/>
              <a:t> screen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56" y="2076699"/>
            <a:ext cx="5539921" cy="41063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02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game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Intro(Page):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Decision(Page):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'group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dg_decision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.player.role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 ==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'dictator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BeforeResultsWP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.group.set_payoffs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Results(Page):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...`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[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Intro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Decision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BeforeResultsWP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Results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loops, conditions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conditions and loops in templates</a:t>
            </a:r>
            <a:r>
              <a:rPr lang="en-US" dirty="0" smtClean="0"/>
              <a:t>:</a:t>
            </a:r>
            <a:endParaRPr lang="en-US" dirty="0" smtClean="0"/>
          </a:p>
          <a:p>
            <a:pPr marL="28575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player.age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30 %}</a:t>
            </a:r>
          </a:p>
          <a:p>
            <a:pPr marL="2857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hi, dude!</a:t>
            </a:r>
          </a:p>
          <a:p>
            <a:pPr marL="28575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pPr marL="2857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Dear Mr. Player,</a:t>
            </a:r>
          </a:p>
          <a:p>
            <a:pPr marL="28575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en-US" sz="2400" dirty="0"/>
              <a:t>You can </a:t>
            </a:r>
            <a:r>
              <a:rPr lang="en-US" sz="2400" dirty="0" smtClean="0"/>
              <a:t>also use methods:</a:t>
            </a:r>
          </a:p>
          <a:p>
            <a:pPr marL="28575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85750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Dictator game </a:t>
            </a:r>
            <a:r>
              <a:rPr lang="mr-IN" dirty="0"/>
              <a:t>–</a:t>
            </a:r>
            <a:r>
              <a:rPr lang="en-US" dirty="0"/>
              <a:t> screen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56" y="1872343"/>
            <a:ext cx="4985657" cy="4985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4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Dictator game </a:t>
            </a:r>
            <a:r>
              <a:rPr lang="mr-IN" smtClean="0"/>
              <a:t>–</a:t>
            </a:r>
            <a:r>
              <a:rPr lang="en-US" smtClean="0"/>
              <a:t> screen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block title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Make your decision about sending money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block content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div class="alert alert-info"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You are chosen as a &lt;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strong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role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strong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in this game.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include 'dg/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instructions.html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dg_decision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next_button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6082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Dictator game </a:t>
            </a:r>
            <a:r>
              <a:rPr lang="mr-IN" dirty="0"/>
              <a:t>–</a:t>
            </a:r>
            <a:r>
              <a:rPr lang="en-US" dirty="0"/>
              <a:t> screen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205"/>
            <a:ext cx="5928360" cy="3157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2836884"/>
            <a:ext cx="5761990" cy="2763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2120" y="2179320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DICTATOR: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0920" y="217932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RECEIVER: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Dictator game </a:t>
            </a:r>
            <a:r>
              <a:rPr lang="mr-IN" smtClean="0"/>
              <a:t>–</a:t>
            </a:r>
            <a:r>
              <a:rPr lang="en-US" smtClean="0"/>
              <a:t> screen 3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{%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role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dictator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Your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{%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Dictator's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{%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initial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endowment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was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endowment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Dictator game </a:t>
            </a:r>
            <a:r>
              <a:rPr lang="mr-IN" smtClean="0"/>
              <a:t>–</a:t>
            </a:r>
            <a:r>
              <a:rPr lang="en-US" smtClean="0"/>
              <a:t> gender treatment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</a:t>
            </a:r>
          </a:p>
          <a:p>
            <a:pPr lvl="1"/>
            <a:r>
              <a:rPr lang="en-US" dirty="0" smtClean="0"/>
              <a:t>Run two treatments</a:t>
            </a:r>
          </a:p>
          <a:p>
            <a:pPr lvl="1"/>
            <a:r>
              <a:rPr lang="en-US" dirty="0" smtClean="0"/>
              <a:t>Baseline: a 'normal' DG as before, plus retrieving participants' gender</a:t>
            </a:r>
          </a:p>
          <a:p>
            <a:pPr lvl="1"/>
            <a:r>
              <a:rPr lang="en-US" dirty="0" smtClean="0"/>
              <a:t>Gender treatments: Baseline + Dictator is informed about the gender of a Recipient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Gender: new screens: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29" y="2070100"/>
            <a:ext cx="6883400" cy="203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6" y="4258071"/>
            <a:ext cx="8350250" cy="2408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06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gender</a:t>
            </a:r>
            <a:r>
              <a:rPr lang="en-US" dirty="0" smtClean="0"/>
              <a:t>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gender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choices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              ((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'Female'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              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'Male'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          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	widget=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widgets.RadioSelectHorizontal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'What is your gender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?'                               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Gender: updating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2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Intro(Page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'player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'gender'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BeforeWaitPage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Decision(Page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receiver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.group.get_player_by_role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'receiver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'gender'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receiver.get_gender_display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Intro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BeforeWaitPage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Decision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BeforeResultsWP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Results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" y="2529840"/>
            <a:ext cx="6156960" cy="944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Dictator game </a:t>
            </a:r>
            <a:r>
              <a:rPr lang="mr-IN" dirty="0"/>
              <a:t>–</a:t>
            </a:r>
            <a:r>
              <a:rPr lang="en-US" dirty="0"/>
              <a:t> screen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56" y="1872343"/>
            <a:ext cx="4985657" cy="4985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85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treatments: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would like to have an option to run sessions under two different treatments: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7" y="2654300"/>
            <a:ext cx="11085343" cy="16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treatments: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would like to have an option to run sessions under two different treatments: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173480" y="2333685"/>
            <a:ext cx="1165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/>
            </a:r>
            <a:br>
              <a:rPr lang="mr-IN" dirty="0"/>
            </a:br>
            <a:r>
              <a:rPr lang="mr-IN" dirty="0"/>
              <a:t>SESSION_CONFIGS = [</a:t>
            </a:r>
            <a:br>
              <a:rPr lang="mr-IN" dirty="0"/>
            </a:br>
            <a:r>
              <a:rPr lang="mr-IN" dirty="0" smtClean="0"/>
              <a:t>   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name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dg_gender_off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display_name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</a:t>
            </a:r>
            <a:r>
              <a:rPr lang="mr-IN" b="1" dirty="0">
                <a:solidFill>
                  <a:srgbClr val="008080"/>
                </a:solidFill>
              </a:rPr>
              <a:t>"</a:t>
            </a:r>
            <a:r>
              <a:rPr lang="mr-IN" b="1" dirty="0" err="1">
                <a:solidFill>
                  <a:srgbClr val="008080"/>
                </a:solidFill>
              </a:rPr>
              <a:t>Dictator's</a:t>
            </a:r>
            <a:r>
              <a:rPr lang="mr-IN" b="1" dirty="0">
                <a:solidFill>
                  <a:srgbClr val="008080"/>
                </a:solidFill>
              </a:rPr>
              <a:t> </a:t>
            </a:r>
            <a:r>
              <a:rPr lang="mr-IN" b="1" dirty="0" err="1">
                <a:solidFill>
                  <a:srgbClr val="008080"/>
                </a:solidFill>
              </a:rPr>
              <a:t>game</a:t>
            </a:r>
            <a:r>
              <a:rPr lang="mr-IN" b="1" dirty="0">
                <a:solidFill>
                  <a:srgbClr val="008080"/>
                </a:solidFill>
              </a:rPr>
              <a:t> - </a:t>
            </a:r>
            <a:r>
              <a:rPr lang="mr-IN" b="1" dirty="0" err="1">
                <a:solidFill>
                  <a:srgbClr val="008080"/>
                </a:solidFill>
              </a:rPr>
              <a:t>gender</a:t>
            </a:r>
            <a:r>
              <a:rPr lang="mr-IN" b="1" dirty="0">
                <a:solidFill>
                  <a:srgbClr val="008080"/>
                </a:solidFill>
              </a:rPr>
              <a:t>, </a:t>
            </a:r>
            <a:r>
              <a:rPr lang="mr-IN" b="1" dirty="0" err="1">
                <a:solidFill>
                  <a:srgbClr val="008080"/>
                </a:solidFill>
              </a:rPr>
              <a:t>baseline</a:t>
            </a:r>
            <a:r>
              <a:rPr lang="mr-IN" b="1" dirty="0">
                <a:solidFill>
                  <a:srgbClr val="008080"/>
                </a:solidFill>
              </a:rPr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num_demo_participants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</a:t>
            </a:r>
            <a:r>
              <a:rPr lang="mr-IN" dirty="0">
                <a:solidFill>
                  <a:srgbClr val="0000FF"/>
                </a:solidFill>
              </a:rPr>
              <a:t>2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app_sequence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[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dg_gender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],</a:t>
            </a:r>
            <a:br>
              <a:rPr lang="mr-IN" dirty="0"/>
            </a:br>
            <a:r>
              <a:rPr lang="mr-IN" dirty="0"/>
              <a:t>    },</a:t>
            </a:r>
            <a:br>
              <a:rPr lang="mr-IN" dirty="0"/>
            </a:br>
            <a:r>
              <a:rPr lang="mr-IN" dirty="0"/>
              <a:t>   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name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dg_gender_on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display_name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</a:t>
            </a:r>
            <a:r>
              <a:rPr lang="mr-IN" b="1" dirty="0">
                <a:solidFill>
                  <a:srgbClr val="008080"/>
                </a:solidFill>
              </a:rPr>
              <a:t>"</a:t>
            </a:r>
            <a:r>
              <a:rPr lang="mr-IN" b="1" dirty="0" err="1">
                <a:solidFill>
                  <a:srgbClr val="008080"/>
                </a:solidFill>
              </a:rPr>
              <a:t>Dictator's</a:t>
            </a:r>
            <a:r>
              <a:rPr lang="mr-IN" b="1" dirty="0">
                <a:solidFill>
                  <a:srgbClr val="008080"/>
                </a:solidFill>
              </a:rPr>
              <a:t> </a:t>
            </a:r>
            <a:r>
              <a:rPr lang="mr-IN" b="1" dirty="0" err="1">
                <a:solidFill>
                  <a:srgbClr val="008080"/>
                </a:solidFill>
              </a:rPr>
              <a:t>game</a:t>
            </a:r>
            <a:r>
              <a:rPr lang="mr-IN" b="1" dirty="0">
                <a:solidFill>
                  <a:srgbClr val="008080"/>
                </a:solidFill>
              </a:rPr>
              <a:t> - </a:t>
            </a:r>
            <a:r>
              <a:rPr lang="mr-IN" b="1" dirty="0" err="1">
                <a:solidFill>
                  <a:srgbClr val="008080"/>
                </a:solidFill>
              </a:rPr>
              <a:t>gender</a:t>
            </a:r>
            <a:r>
              <a:rPr lang="mr-IN" b="1" dirty="0">
                <a:solidFill>
                  <a:srgbClr val="008080"/>
                </a:solidFill>
              </a:rPr>
              <a:t>, </a:t>
            </a:r>
            <a:r>
              <a:rPr lang="mr-IN" b="1" dirty="0" err="1">
                <a:solidFill>
                  <a:srgbClr val="008080"/>
                </a:solidFill>
              </a:rPr>
              <a:t>gender</a:t>
            </a:r>
            <a:r>
              <a:rPr lang="mr-IN" b="1" dirty="0">
                <a:solidFill>
                  <a:srgbClr val="008080"/>
                </a:solidFill>
              </a:rPr>
              <a:t> </a:t>
            </a:r>
            <a:r>
              <a:rPr lang="mr-IN" b="1" dirty="0" err="1">
                <a:solidFill>
                  <a:srgbClr val="008080"/>
                </a:solidFill>
              </a:rPr>
              <a:t>treatment</a:t>
            </a:r>
            <a:r>
              <a:rPr lang="mr-IN" b="1" dirty="0">
                <a:solidFill>
                  <a:srgbClr val="008080"/>
                </a:solidFill>
              </a:rPr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num_demo_participants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</a:t>
            </a:r>
            <a:r>
              <a:rPr lang="mr-IN" dirty="0">
                <a:solidFill>
                  <a:srgbClr val="0000FF"/>
                </a:solidFill>
              </a:rPr>
              <a:t>2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app_sequence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[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dg_gender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],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b="1" dirty="0" err="1">
                <a:solidFill>
                  <a:srgbClr val="008080"/>
                </a:solidFill>
              </a:rPr>
              <a:t>treatment_gender</a:t>
            </a:r>
            <a:r>
              <a:rPr lang="mr-IN" b="1" dirty="0">
                <a:solidFill>
                  <a:srgbClr val="008080"/>
                </a:solidFill>
              </a:rPr>
              <a:t>'</a:t>
            </a:r>
            <a:r>
              <a:rPr lang="mr-IN" dirty="0"/>
              <a:t>: </a:t>
            </a:r>
            <a:r>
              <a:rPr lang="mr-IN" b="1" dirty="0" err="1">
                <a:solidFill>
                  <a:srgbClr val="000080"/>
                </a:solidFill>
              </a:rPr>
              <a:t>True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},</a:t>
            </a:r>
            <a:endParaRPr lang="en-US" dirty="0" smtClean="0"/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6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treatments: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4560" y="1895178"/>
            <a:ext cx="7604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treatment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models.StringField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.session.config.get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treatment_gender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.treatment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'gender</a:t>
            </a:r>
            <a:r>
              <a:rPr lang="en-US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.treatment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'baseline</a:t>
            </a:r>
            <a:r>
              <a:rPr lang="en-US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4044410"/>
            <a:ext cx="11186160" cy="26916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97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pages.Decision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2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Intro(Page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'player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'gender'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BeforeWaitPage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Decision(Page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receiver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.group.get_player_by_role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'receiver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'gender'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receiver.get_gender_display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Intro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BeforeWaitPage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Decision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BeforeResultsWP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Results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5280" y="2941320"/>
            <a:ext cx="9707880" cy="2087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treatments: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decision.html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0640" y="2315200"/>
            <a:ext cx="12085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treatment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'gender'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"alert alert-info"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Your recipient is a {{ 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gender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"alert alert-info"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You are chosen as a &lt;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strong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role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strong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in this game.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include 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'dg/</a:t>
            </a:r>
            <a:r>
              <a:rPr lang="en-US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instructions.html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dg_decision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next_button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7903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Ultimatum game: blueprint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players per group</a:t>
            </a:r>
          </a:p>
          <a:p>
            <a:r>
              <a:rPr lang="en-US" dirty="0" smtClean="0"/>
              <a:t>2 roles (Proposer-Responder //Sender-Receiver)</a:t>
            </a:r>
          </a:p>
          <a:p>
            <a:r>
              <a:rPr lang="en-US" dirty="0" smtClean="0"/>
              <a:t>Sequential decision-making (Proposer first, Receiver observes Proposer's offer, makes the decision on accepting/rejecting an offer)</a:t>
            </a:r>
          </a:p>
          <a:p>
            <a:r>
              <a:rPr lang="en-US" dirty="0" smtClean="0"/>
              <a:t>In contrast to DG: payoff depend on decisions of both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 game: screens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1957595"/>
            <a:ext cx="8915400" cy="45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 game: screens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" y="1917700"/>
            <a:ext cx="10121900" cy="454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41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 game: screens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2134870"/>
            <a:ext cx="100965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 game: screens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2" y="1950720"/>
            <a:ext cx="9413908" cy="42811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977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Dictator game </a:t>
            </a:r>
            <a:r>
              <a:rPr lang="mr-IN" dirty="0"/>
              <a:t>–</a:t>
            </a:r>
            <a:r>
              <a:rPr lang="en-US" dirty="0"/>
              <a:t> screen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205"/>
            <a:ext cx="5928360" cy="3157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2836884"/>
            <a:ext cx="5761990" cy="2763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2120" y="2179320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DICTATOR: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0920" y="217932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RECEIVER: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9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 game: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" y="1740605"/>
            <a:ext cx="11018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amount_offered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models.CurrencyField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offer_accepted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models.BooleanField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widget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widgets.RadioSelectHorizontal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choices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((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'Accept'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 (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'Reject'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set_payoffs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proposer =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.get_player_by_role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'proposer'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responder =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.get_player_by_role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'responder'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.offer_accepted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proposer.payoff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.amount_offered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responder.payoff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+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.amount_offered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proposer.payoff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Constants.payoff_if_rejected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responder.payoff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Constants.payoff_if_rejected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 game: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421628"/>
            <a:ext cx="1188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Accept(Page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'group</a:t>
            </a:r>
            <a:r>
              <a:rPr lang="en-US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offer_accepted</a:t>
            </a:r>
            <a:r>
              <a:rPr lang="en-US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.player.role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== </a:t>
            </a:r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'responder</a:t>
            </a:r>
            <a:r>
              <a:rPr lang="en-US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</a:p>
          <a:p>
            <a: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ResultsWaitPage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.group.set_payoffs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Results(Page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pass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[Introduction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Offer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WaitForProposer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Accept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ResultsWaitPage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Results ]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Dictator game - blueprint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players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roles (Dictator and Receiver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</a:t>
            </a:r>
            <a:r>
              <a:rPr lang="en-US" dirty="0" smtClean="0"/>
              <a:t>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Roles </a:t>
            </a:r>
            <a:r>
              <a:rPr lang="en-US" dirty="0" smtClean="0"/>
              <a:t>are assigned </a:t>
            </a:r>
            <a:r>
              <a:rPr lang="en-US" dirty="0"/>
              <a:t>before the game </a:t>
            </a:r>
            <a:r>
              <a:rPr lang="en-US" dirty="0" smtClean="0"/>
              <a:t>starts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Payoffs</a:t>
            </a:r>
            <a:r>
              <a:rPr lang="en-US" dirty="0" smtClean="0"/>
              <a:t>: after Dictator makes the decision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Receiver </a:t>
            </a:r>
            <a:r>
              <a:rPr lang="en-US" dirty="0" smtClean="0"/>
              <a:t>should wait for Dictator’s decision before proceeding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game 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Player(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role(self):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if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self.id_in_group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==1: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'dictator'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else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'receiver'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role() </a:t>
            </a:r>
            <a:r>
              <a:rPr lang="en-US" dirty="0" smtClean="0"/>
              <a:t>is a method of a Player’s model</a:t>
            </a:r>
          </a:p>
          <a:p>
            <a:r>
              <a:rPr lang="en-US" dirty="0" smtClean="0"/>
              <a:t>we can use id of a player within a group to assign roles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. or any other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players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obtain information about other players, using their ids in group or roles:</a:t>
            </a:r>
          </a:p>
          <a:p>
            <a:endParaRPr lang="en-US" dirty="0" smtClean="0"/>
          </a:p>
          <a:p>
            <a:pPr marL="528638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self.group.get_player_by_role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('ROLE_NAME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528638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self.group.get_player_by_id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('ID')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game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Constants(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players_per_group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2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endowment = c(100)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Group(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dg_decision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models.CurrencyField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(min=0,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                           max=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set_payoffs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dictator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self.get_player_by_role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('dictator')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receiver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self.get_player_by_role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('receiver')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dictator.payoff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self.dg_decision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receiver.payoff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self.dg_decision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game </a:t>
            </a:r>
            <a:r>
              <a:rPr lang="mr-IN" dirty="0" smtClean="0"/>
              <a:t>–</a:t>
            </a:r>
            <a:r>
              <a:rPr lang="en-US" dirty="0" smtClean="0"/>
              <a:t> conditional 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Decision(Page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=group'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dg_decision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']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self.player.role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==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'dictator'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is a method built-in in a Page</a:t>
            </a:r>
          </a:p>
          <a:p>
            <a:r>
              <a:rPr lang="en-US" dirty="0" smtClean="0"/>
              <a:t>by default it is shown to all players</a:t>
            </a:r>
          </a:p>
          <a:p>
            <a:r>
              <a:rPr lang="en-US" dirty="0" smtClean="0"/>
              <a:t>if under certain condition it returns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 smtClean="0"/>
              <a:t>, it is skipped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Dictator game </a:t>
            </a:r>
            <a:r>
              <a:rPr lang="mr-IN" smtClean="0"/>
              <a:t>–</a:t>
            </a:r>
            <a:r>
              <a:rPr lang="en-US" smtClean="0"/>
              <a:t> waitpage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 smtClean="0"/>
              <a:t> is a special class of pages</a:t>
            </a:r>
          </a:p>
          <a:p>
            <a:r>
              <a:rPr lang="en-US" dirty="0" smtClean="0"/>
              <a:t>by default all members of a group wait until everyone reaches this stage</a:t>
            </a:r>
          </a:p>
          <a:p>
            <a:r>
              <a:rPr lang="en-US" dirty="0" smtClean="0"/>
              <a:t>after that they proceed further along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r>
              <a:rPr lang="en-US" dirty="0" smtClean="0"/>
              <a:t>when players reach the </a:t>
            </a:r>
            <a:r>
              <a:rPr lang="en-US" dirty="0" err="1" smtClean="0"/>
              <a:t>waitpage</a:t>
            </a:r>
            <a:r>
              <a:rPr lang="en-US" dirty="0" smtClean="0"/>
              <a:t>,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dirty="0" smtClean="0"/>
              <a:t> is executed</a:t>
            </a:r>
          </a:p>
          <a:p>
            <a:r>
              <a:rPr lang="en-US" dirty="0" smtClean="0"/>
              <a:t>it can be skipped with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 (as normal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9133</TotalTime>
  <Words>410</Words>
  <Application>Microsoft Macintosh PowerPoint</Application>
  <PresentationFormat>Widescreen</PresentationFormat>
  <Paragraphs>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Calibri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Mangal</vt:lpstr>
      <vt:lpstr>Arial</vt:lpstr>
      <vt:lpstr>Office Theme</vt:lpstr>
      <vt:lpstr>Dictator game – screen 1</vt:lpstr>
      <vt:lpstr>Dictator game – screen 2</vt:lpstr>
      <vt:lpstr>Dictator game – screen 3</vt:lpstr>
      <vt:lpstr>Dictator game - blueprint</vt:lpstr>
      <vt:lpstr>Dictator game - roles</vt:lpstr>
      <vt:lpstr>Other players info</vt:lpstr>
      <vt:lpstr>Dictator game – models.py</vt:lpstr>
      <vt:lpstr>Dictator game – conditional view</vt:lpstr>
      <vt:lpstr>Dictator game – waitpage</vt:lpstr>
      <vt:lpstr>Dictator game – pages.py</vt:lpstr>
      <vt:lpstr>Templates: loops, conditions</vt:lpstr>
      <vt:lpstr>Dictator game – screen 2</vt:lpstr>
      <vt:lpstr>Dictator game – screen 2</vt:lpstr>
      <vt:lpstr>Dictator game – screen 3</vt:lpstr>
      <vt:lpstr>Dictator game – screen 3</vt:lpstr>
      <vt:lpstr>Dictator game – gender treatment</vt:lpstr>
      <vt:lpstr>Gender: new screens:</vt:lpstr>
      <vt:lpstr>Gender: gender field</vt:lpstr>
      <vt:lpstr>Gender: updating pages.py</vt:lpstr>
      <vt:lpstr>Assigning treatments: settings.py</vt:lpstr>
      <vt:lpstr>Assigning treatments: settings.py</vt:lpstr>
      <vt:lpstr>Assigning treatments: creating_session</vt:lpstr>
      <vt:lpstr>Gender: pages.Decision</vt:lpstr>
      <vt:lpstr>Assigning treatments: decision.html</vt:lpstr>
      <vt:lpstr>Ultimatum game: blueprint</vt:lpstr>
      <vt:lpstr>Ultimatum game: screens</vt:lpstr>
      <vt:lpstr>Ultimatum game: screens</vt:lpstr>
      <vt:lpstr>Ultimatum game: screens</vt:lpstr>
      <vt:lpstr>Ultimatum game: screens</vt:lpstr>
      <vt:lpstr>Ultimatum game: models.py</vt:lpstr>
      <vt:lpstr>Ultimatum game: pages.py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91</cp:revision>
  <dcterms:created xsi:type="dcterms:W3CDTF">2018-05-14T20:05:36Z</dcterms:created>
  <dcterms:modified xsi:type="dcterms:W3CDTF">2018-07-10T15:13:49Z</dcterms:modified>
</cp:coreProperties>
</file>