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6" r:id="rId2"/>
    <p:sldId id="287" r:id="rId3"/>
    <p:sldId id="288" r:id="rId4"/>
    <p:sldId id="289" r:id="rId5"/>
    <p:sldId id="291" r:id="rId6"/>
    <p:sldId id="307" r:id="rId7"/>
    <p:sldId id="292" r:id="rId8"/>
    <p:sldId id="294" r:id="rId9"/>
    <p:sldId id="306" r:id="rId10"/>
    <p:sldId id="295" r:id="rId11"/>
    <p:sldId id="296" r:id="rId12"/>
    <p:sldId id="298" r:id="rId13"/>
    <p:sldId id="297" r:id="rId14"/>
    <p:sldId id="299" r:id="rId15"/>
    <p:sldId id="300" r:id="rId16"/>
    <p:sldId id="308" r:id="rId17"/>
    <p:sldId id="301" r:id="rId18"/>
    <p:sldId id="302" r:id="rId19"/>
    <p:sldId id="309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552"/>
  </p:normalViewPr>
  <p:slideViewPr>
    <p:cSldViewPr snapToGrid="0" snapToObjects="1">
      <p:cViewPr>
        <p:scale>
          <a:sx n="59" d="100"/>
          <a:sy n="59" d="100"/>
        </p:scale>
        <p:origin x="306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0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game: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player has an endowment. </a:t>
            </a:r>
          </a:p>
          <a:p>
            <a:r>
              <a:rPr lang="en-US" dirty="0" smtClean="0"/>
              <a:t>Random number is generated within certain limits</a:t>
            </a:r>
          </a:p>
          <a:p>
            <a:r>
              <a:rPr lang="en-US" dirty="0" smtClean="0"/>
              <a:t>A player has to guess. The closer is the guess to a real number the larger is the profit. </a:t>
            </a:r>
          </a:p>
          <a:p>
            <a:r>
              <a:rPr lang="en-US" dirty="0" smtClean="0"/>
              <a:t>Two fields: what is guessed, and a player’s decision</a:t>
            </a:r>
          </a:p>
          <a:p>
            <a:r>
              <a:rPr lang="en-US" dirty="0" smtClean="0"/>
              <a:t>Three screens:</a:t>
            </a:r>
          </a:p>
          <a:p>
            <a:pPr lvl="1"/>
            <a:r>
              <a:rPr lang="en-US" dirty="0" smtClean="0"/>
              <a:t>Intro: instructions</a:t>
            </a:r>
          </a:p>
          <a:p>
            <a:pPr lvl="1"/>
            <a:r>
              <a:rPr lang="en-US" dirty="0" smtClean="0"/>
              <a:t>Decision with instructions</a:t>
            </a:r>
          </a:p>
          <a:p>
            <a:pPr lvl="1"/>
            <a:r>
              <a:rPr lang="en-US" dirty="0" smtClean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Guess game -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 include another file (for example instructions):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include '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path_to_file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name_of_file.html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 %}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to make ‘Next button’: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next_button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%}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</a:t>
            </a:r>
            <a:r>
              <a:rPr lang="en-US" dirty="0" smtClean="0"/>
              <a:t>game: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pages.Intro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993900"/>
            <a:ext cx="7239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Intro.html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8569" y="1849709"/>
            <a:ext cx="11277601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{% extends "global/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Page.html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load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staticfiles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otree_tags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block title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%}Instructions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endblock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block content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 marL="927100">
              <a:lnSpc>
                <a:spcPct val="150000"/>
              </a:lnSpc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{%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include'guess_random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instructions.html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%}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27100">
              <a:lnSpc>
                <a:spcPct val="150000"/>
              </a:lnSpc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next_button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endblock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%}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13212" y="4294414"/>
            <a:ext cx="9639302" cy="6041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nstructions.html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load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static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div class="card mb-3"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div class="card-body"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ol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class="list-group list-group-flush"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li class="list-group-item"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&gt;You have an endowment of {{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Constants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endowment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li class="list-group-item"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&gt;The computer generates a number between {{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Constants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minguess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and {{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Constants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maxguess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}}.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&lt;/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li class="list-group-item"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&gt;You have to guess this number.&lt;/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li class="list-group-item"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&gt;The closer is your guess the more you earn.&lt;/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ol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pages.Decision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436" y="1878159"/>
            <a:ext cx="5091793" cy="45389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15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pages.Decision</a:t>
            </a:r>
            <a:r>
              <a:rPr lang="en-US" dirty="0" smtClean="0"/>
              <a:t>. </a:t>
            </a:r>
            <a:r>
              <a:rPr lang="en-US" dirty="0" smtClean="0"/>
              <a:t>How to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81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Referring to models. field in </a:t>
            </a:r>
            <a:r>
              <a:rPr lang="en-US" dirty="0" err="1" smtClean="0"/>
              <a:t>pages.py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8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solidFill>
                  <a:srgbClr val="BB0066"/>
                </a:solidFill>
                <a:latin typeface="Consolas" charset="0"/>
                <a:ea typeface="Consolas" charset="0"/>
                <a:cs typeface="Consolas" charset="0"/>
              </a:rPr>
              <a:t>Decision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(Page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81280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form_model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'player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81280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form_fields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['guess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']</a:t>
            </a:r>
          </a:p>
          <a:p>
            <a:pPr marL="81280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fontAlgn="base"/>
            <a:r>
              <a:rPr lang="en-US" dirty="0" smtClean="0"/>
              <a:t>referring to a field in a template: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formfield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player.guess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%} OR {{form}}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or {%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formfields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%} 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pages.Decision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extends "global/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Page.html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load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static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block title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Make your guess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endblock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block content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include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guess_random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instructions.html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next_button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endblock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pages.Results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134507"/>
            <a:ext cx="9245600" cy="4178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8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Pages.Resuts</a:t>
            </a:r>
            <a:r>
              <a:rPr lang="en-US" dirty="0" smtClean="0"/>
              <a:t>. How to do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>
                <a:latin typeface="Aleo" charset="0"/>
                <a:ea typeface="Aleo" charset="0"/>
                <a:cs typeface="Aleo" charset="0"/>
              </a:rPr>
              <a:t>in  </a:t>
            </a:r>
            <a:r>
              <a:rPr lang="en-US" dirty="0" err="1" smtClean="0">
                <a:latin typeface="Aleo" charset="0"/>
                <a:ea typeface="Aleo" charset="0"/>
                <a:cs typeface="Aleo" charset="0"/>
              </a:rPr>
              <a:t>pages.py</a:t>
            </a:r>
            <a:r>
              <a:rPr lang="en-US" dirty="0" smtClean="0">
                <a:latin typeface="Aleo" charset="0"/>
                <a:ea typeface="Aleo" charset="0"/>
                <a:cs typeface="Aleo" charset="0"/>
              </a:rPr>
              <a:t>: Decision page: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880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>
                <a:solidFill>
                  <a:srgbClr val="BB0066"/>
                </a:solidFill>
                <a:latin typeface="Consolas" charset="0"/>
                <a:ea typeface="Consolas" charset="0"/>
                <a:cs typeface="Consolas" charset="0"/>
              </a:rPr>
              <a:t>Decision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(Page): 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862013" indent="0">
              <a:buNone/>
            </a:pPr>
            <a:r>
              <a:rPr lang="en-US" sz="2200" dirty="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862013" indent="0">
              <a:buNone/>
            </a:pPr>
            <a:r>
              <a:rPr lang="en-US" sz="2200" b="1" dirty="0" err="1" smtClean="0">
                <a:solidFill>
                  <a:srgbClr val="00880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b="1" dirty="0" err="1">
                <a:solidFill>
                  <a:srgbClr val="0066BB"/>
                </a:solidFill>
                <a:latin typeface="Consolas" charset="0"/>
                <a:ea typeface="Consolas" charset="0"/>
                <a:cs typeface="Consolas" charset="0"/>
              </a:rPr>
              <a:t>before_next_page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200" dirty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1611313" indent="0">
              <a:buNone/>
            </a:pPr>
            <a:r>
              <a:rPr lang="en-US" sz="2200" dirty="0" err="1" smtClean="0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 err="1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player</a:t>
            </a:r>
            <a:r>
              <a:rPr lang="en-US" sz="2200" dirty="0" err="1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set_payoff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1611313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fontAlgn="base"/>
            <a:r>
              <a:rPr lang="en-US" dirty="0" smtClean="0">
                <a:latin typeface="Aleo" charset="0"/>
                <a:ea typeface="Aleo" charset="0"/>
                <a:cs typeface="Aleo" charset="0"/>
              </a:rPr>
              <a:t>in  </a:t>
            </a:r>
            <a:r>
              <a:rPr lang="en-US" dirty="0" err="1" smtClean="0">
                <a:latin typeface="Aleo" charset="0"/>
                <a:ea typeface="Aleo" charset="0"/>
                <a:cs typeface="Aleo" charset="0"/>
              </a:rPr>
              <a:t>models.py</a:t>
            </a:r>
            <a:r>
              <a:rPr lang="en-US" dirty="0" smtClean="0">
                <a:latin typeface="Aleo" charset="0"/>
                <a:ea typeface="Aleo" charset="0"/>
                <a:cs typeface="Aleo" charset="0"/>
              </a:rPr>
              <a:t> :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r>
              <a:rPr lang="mr-IN" sz="22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sz="22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200" dirty="0" err="1">
                <a:latin typeface="Consolas" charset="0"/>
                <a:ea typeface="Consolas" charset="0"/>
                <a:cs typeface="Consolas" charset="0"/>
              </a:rPr>
              <a:t>Player</a:t>
            </a:r>
            <a:r>
              <a:rPr lang="mr-IN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2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BasePlayer</a:t>
            </a:r>
            <a:r>
              <a:rPr lang="mr-IN" sz="2200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2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mr-IN" sz="2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200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200" dirty="0" err="1">
                <a:latin typeface="Consolas" charset="0"/>
                <a:ea typeface="Consolas" charset="0"/>
                <a:cs typeface="Consolas" charset="0"/>
              </a:rPr>
              <a:t>set_payoff</a:t>
            </a:r>
            <a:r>
              <a:rPr lang="mr-IN" sz="2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sz="22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mr-IN" sz="2200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1382713" fontAlgn="base">
              <a:buNone/>
            </a:pPr>
            <a:r>
              <a:rPr lang="mr-IN" sz="2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.diff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abs(</a:t>
            </a:r>
            <a:r>
              <a:rPr lang="mr-IN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.guess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mr-IN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toguess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mr-IN" sz="2200" dirty="0">
              <a:latin typeface="Consolas" charset="0"/>
              <a:ea typeface="Consolas" charset="0"/>
              <a:cs typeface="Consolas" charset="0"/>
            </a:endParaRPr>
          </a:p>
          <a:p>
            <a:pPr marL="3435350" indent="-3435350" fontAlgn="base">
              <a:buNone/>
            </a:pPr>
            <a:r>
              <a:rPr lang="mr-IN" sz="22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mr-IN" sz="2200" dirty="0" err="1" smtClean="0">
                <a:latin typeface="Consolas" charset="0"/>
                <a:ea typeface="Consolas" charset="0"/>
                <a:cs typeface="Consolas" charset="0"/>
              </a:rPr>
              <a:t>.payoff</a:t>
            </a:r>
            <a:r>
              <a:rPr lang="mr-IN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sz="2200" dirty="0" err="1">
                <a:latin typeface="Consolas" charset="0"/>
                <a:ea typeface="Consolas" charset="0"/>
                <a:cs typeface="Consolas" charset="0"/>
              </a:rPr>
              <a:t>Constants.endowment</a:t>
            </a:r>
            <a:r>
              <a:rPr lang="mr-IN" sz="22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sz="22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.diff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pages.Results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825624"/>
            <a:ext cx="10874829" cy="5032375"/>
          </a:xfrm>
        </p:spPr>
        <p:txBody>
          <a:bodyPr>
            <a:normAutofit fontScale="85000" lnSpcReduction="20000"/>
          </a:bodyPr>
          <a:lstStyle/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table-hover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table-striped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&gt;The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the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computer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generated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was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toguess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Your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was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&gt;The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difference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diff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Your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earning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Constants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endowment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}} - {{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diff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}} = {{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payoff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</a:t>
            </a:r>
            <a:r>
              <a:rPr lang="en-US" dirty="0" smtClean="0"/>
              <a:t>game: screen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993900"/>
            <a:ext cx="7239000" cy="4864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18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devserver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http://127.0.0.1:8000</a:t>
            </a:r>
            <a:r>
              <a:rPr lang="en-US" dirty="0" smtClean="0"/>
              <a:t> </a:t>
            </a: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3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game: screen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436" y="1878159"/>
            <a:ext cx="5091793" cy="45389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47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game: screen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134507"/>
            <a:ext cx="9245600" cy="4178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18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game: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Player(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en-US" sz="18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toguess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min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Constants.minguess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                        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Constants.maxguess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,)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i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guess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'Please make your guess'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                      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min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Constants.minguess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                      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Constants.maxguess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                      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)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i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diff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i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set_payoff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.diff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abs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.guess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-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.toguess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.payoff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Constants.endowment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-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.diff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game: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random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Constants(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BaseConstants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i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endowment =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100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i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minguess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maxguess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100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.get_players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p.toguess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Constants.minguess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                                     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Constants.maxguess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</a:t>
            </a:r>
            <a:r>
              <a:rPr lang="en-US" dirty="0" smtClean="0"/>
              <a:t>game: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Creating new page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NameOfThePage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(Page):</a:t>
            </a:r>
          </a:p>
          <a:p>
            <a:pPr marL="457200" lvl="1" indent="0" fontAlgn="base">
              <a:buNone/>
            </a:pP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pass</a:t>
            </a:r>
          </a:p>
          <a:p>
            <a:pPr fontAlgn="base"/>
            <a:r>
              <a:rPr lang="en-US" dirty="0" err="1" smtClean="0"/>
              <a:t>page_sequence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page_sequence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NameOfThePage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fontAlgn="base"/>
            <a:r>
              <a:rPr lang="en-US" dirty="0" smtClean="0"/>
              <a:t>By default name of the template corresponds to the page name!</a:t>
            </a:r>
            <a:endParaRPr lang="en-US" dirty="0"/>
          </a:p>
          <a:p>
            <a:pPr marL="0" indent="0" fontAlgn="base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game -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{% extends "global/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Page.html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load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otree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%}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block title %}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YOUR TITLE HERE {%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endblock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block content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YOUR CONTENT HERE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endblock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%}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using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template you can access variables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of the specific page: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You can also use lists and dictionaries</a:t>
            </a:r>
          </a:p>
          <a:p>
            <a:r>
              <a:rPr lang="en-US" dirty="0" smtClean="0"/>
              <a:t>You can also access any variable in Constants, Player, Group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Constants.endowment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7675</TotalTime>
  <Words>375</Words>
  <Application>Microsoft Macintosh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Aleo</vt:lpstr>
      <vt:lpstr>Calibri</vt:lpstr>
      <vt:lpstr>Consolas</vt:lpstr>
      <vt:lpstr>Courier</vt:lpstr>
      <vt:lpstr>Futura Medium</vt:lpstr>
      <vt:lpstr>Helvetica Neue</vt:lpstr>
      <vt:lpstr>Helvetica Neue Light</vt:lpstr>
      <vt:lpstr>Helvetica Neue Medium</vt:lpstr>
      <vt:lpstr>Arial</vt:lpstr>
      <vt:lpstr>Office Theme</vt:lpstr>
      <vt:lpstr>Guess game: description</vt:lpstr>
      <vt:lpstr>Guess game: screen 1</vt:lpstr>
      <vt:lpstr>Guess game: screen 2</vt:lpstr>
      <vt:lpstr>Guess game: screen 3</vt:lpstr>
      <vt:lpstr>Guess game: models.py</vt:lpstr>
      <vt:lpstr>Guess game: models.py</vt:lpstr>
      <vt:lpstr>Guess game: pages.py</vt:lpstr>
      <vt:lpstr>Guess game - Templates</vt:lpstr>
      <vt:lpstr>Templates: using variables</vt:lpstr>
      <vt:lpstr>Guess game - Templates</vt:lpstr>
      <vt:lpstr>Guess game: pages.Intro</vt:lpstr>
      <vt:lpstr>Intro.html</vt:lpstr>
      <vt:lpstr>instructions.html</vt:lpstr>
      <vt:lpstr>pages.Decision</vt:lpstr>
      <vt:lpstr>pages.Decision. How to do it?</vt:lpstr>
      <vt:lpstr>pages.Decision</vt:lpstr>
      <vt:lpstr>pages.Results</vt:lpstr>
      <vt:lpstr>Pages.Resuts. How to do it?</vt:lpstr>
      <vt:lpstr>pages.Results</vt:lpstr>
      <vt:lpstr>Running the app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95</cp:revision>
  <cp:lastPrinted>2018-05-22T07:03:01Z</cp:lastPrinted>
  <dcterms:created xsi:type="dcterms:W3CDTF">2018-05-14T20:05:36Z</dcterms:created>
  <dcterms:modified xsi:type="dcterms:W3CDTF">2018-07-10T13:49:27Z</dcterms:modified>
</cp:coreProperties>
</file>