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8" r:id="rId14"/>
    <p:sldId id="340" r:id="rId15"/>
    <p:sldId id="339" r:id="rId16"/>
    <p:sldId id="337" r:id="rId17"/>
    <p:sldId id="3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2"/>
    <p:restoredTop sz="91420"/>
  </p:normalViewPr>
  <p:slideViewPr>
    <p:cSldViewPr snapToGrid="0" snapToObjects="1">
      <p:cViewPr>
        <p:scale>
          <a:sx n="79" d="100"/>
          <a:sy n="79" d="100"/>
        </p:scale>
        <p:origin x="8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two different treatments of Public Good game:</a:t>
            </a:r>
          </a:p>
          <a:p>
            <a:r>
              <a:rPr lang="en-US" dirty="0" smtClean="0"/>
              <a:t>1. Baseline treatment</a:t>
            </a:r>
          </a:p>
          <a:p>
            <a:r>
              <a:rPr lang="en-US" dirty="0" smtClean="0"/>
              <a:t>2. Treatment with heterogeneous endowments (each player has his/her own randomly generated endowment).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95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treatments: updated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825624"/>
            <a:ext cx="10951029" cy="464048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import </a:t>
            </a:r>
            <a:r>
              <a:rPr lang="en-US" dirty="0"/>
              <a:t>random</a:t>
            </a:r>
            <a:br>
              <a:rPr lang="en-US" dirty="0"/>
            </a:br>
            <a:r>
              <a:rPr lang="en-US" b="1" dirty="0"/>
              <a:t>class </a:t>
            </a:r>
            <a:r>
              <a:rPr lang="en-US" dirty="0" err="1"/>
              <a:t>Subsession</a:t>
            </a:r>
            <a:r>
              <a:rPr lang="en-US" dirty="0"/>
              <a:t>(</a:t>
            </a:r>
            <a:r>
              <a:rPr lang="en-US" dirty="0" err="1"/>
              <a:t>BaseSubsession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creating_session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if </a:t>
            </a:r>
            <a:r>
              <a:rPr lang="en-US" dirty="0" err="1"/>
              <a:t>self.session.config.get</a:t>
            </a:r>
            <a:r>
              <a:rPr lang="en-US" dirty="0"/>
              <a:t>(</a:t>
            </a:r>
            <a:r>
              <a:rPr lang="en-US" b="1" dirty="0"/>
              <a:t>'hetero'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for </a:t>
            </a:r>
            <a:r>
              <a:rPr lang="en-US" dirty="0"/>
              <a:t>p </a:t>
            </a:r>
            <a:r>
              <a:rPr lang="en-US" b="1" dirty="0"/>
              <a:t>in </a:t>
            </a:r>
            <a:r>
              <a:rPr lang="en-US" dirty="0" err="1"/>
              <a:t>self.get_players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/>
              <a:t>if </a:t>
            </a:r>
            <a:r>
              <a:rPr lang="en-US" dirty="0" err="1"/>
              <a:t>self.round_number</a:t>
            </a:r>
            <a:r>
              <a:rPr lang="en-US" dirty="0"/>
              <a:t> == 1: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dirty="0" err="1"/>
              <a:t>p.endowment</a:t>
            </a:r>
            <a:r>
              <a:rPr lang="en-US" dirty="0"/>
              <a:t> = </a:t>
            </a:r>
            <a:r>
              <a:rPr lang="en-US" dirty="0" err="1"/>
              <a:t>random.randint</a:t>
            </a:r>
            <a:r>
              <a:rPr lang="en-US" dirty="0"/>
              <a:t>(</a:t>
            </a:r>
            <a:r>
              <a:rPr lang="en-US" dirty="0" err="1"/>
              <a:t>Constants.min_endowment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                         </a:t>
            </a:r>
            <a:r>
              <a:rPr lang="en-US" dirty="0" err="1"/>
              <a:t>Constants.max_endowment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/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dirty="0" err="1"/>
              <a:t>p.endowment</a:t>
            </a:r>
            <a:r>
              <a:rPr lang="en-US" dirty="0"/>
              <a:t> = </a:t>
            </a:r>
            <a:r>
              <a:rPr lang="en-US" dirty="0" err="1"/>
              <a:t>p.in_round</a:t>
            </a:r>
            <a:r>
              <a:rPr lang="en-US" dirty="0"/>
              <a:t>(1).endowment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for </a:t>
            </a:r>
            <a:r>
              <a:rPr lang="en-US" dirty="0"/>
              <a:t>p </a:t>
            </a:r>
            <a:r>
              <a:rPr lang="en-US" b="1" dirty="0"/>
              <a:t>in </a:t>
            </a:r>
            <a:r>
              <a:rPr lang="en-US" dirty="0" err="1"/>
              <a:t>self.get_players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p.endowment</a:t>
            </a:r>
            <a:r>
              <a:rPr lang="en-US" dirty="0"/>
              <a:t>=</a:t>
            </a:r>
            <a:r>
              <a:rPr lang="en-US" dirty="0" err="1"/>
              <a:t>Constants.endowment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information between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825624"/>
            <a:ext cx="10951029" cy="4640489"/>
          </a:xfrm>
        </p:spPr>
        <p:txBody>
          <a:bodyPr>
            <a:normAutofit/>
          </a:bodyPr>
          <a:lstStyle/>
          <a:p>
            <a:r>
              <a:rPr lang="en-US" dirty="0" smtClean="0"/>
              <a:t>Let’s create another app, where we collect info about a gender of participants.</a:t>
            </a:r>
          </a:p>
          <a:p>
            <a:r>
              <a:rPr lang="en-US" dirty="0" smtClean="0"/>
              <a:t>We later on will show it in some treatments on Contribution page</a:t>
            </a:r>
          </a:p>
        </p:txBody>
      </p:sp>
    </p:spTree>
    <p:extLst>
      <p:ext uri="{BB962C8B-B14F-4D97-AF65-F5344CB8AC3E}">
        <p14:creationId xmlns:p14="http://schemas.microsoft.com/office/powerpoint/2010/main" val="673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‘Gender’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825624"/>
            <a:ext cx="10951029" cy="4640489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startapp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gender</a:t>
            </a:r>
          </a:p>
          <a:p>
            <a:r>
              <a:rPr lang="en-US" dirty="0" smtClean="0"/>
              <a:t>creating a session </a:t>
            </a:r>
            <a:r>
              <a:rPr lang="en-US" dirty="0" err="1" smtClean="0"/>
              <a:t>config</a:t>
            </a:r>
            <a:r>
              <a:rPr lang="en-US" dirty="0" smtClean="0"/>
              <a:t> with ‘gender’:</a:t>
            </a:r>
          </a:p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'name'</a:t>
            </a:r>
            <a:r>
              <a:rPr lang="en-US" dirty="0"/>
              <a:t>: </a:t>
            </a:r>
            <a:r>
              <a:rPr lang="en-US" b="1" dirty="0"/>
              <a:t>'</a:t>
            </a:r>
            <a:r>
              <a:rPr lang="en-US" b="1" dirty="0" err="1"/>
              <a:t>pgg_gender</a:t>
            </a:r>
            <a:r>
              <a:rPr lang="en-US" b="1" dirty="0"/>
              <a:t>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'</a:t>
            </a:r>
            <a:r>
              <a:rPr lang="en-US" b="1" dirty="0" err="1"/>
              <a:t>display_name</a:t>
            </a:r>
            <a:r>
              <a:rPr lang="en-US" b="1" dirty="0"/>
              <a:t>'</a:t>
            </a:r>
            <a:r>
              <a:rPr lang="en-US" dirty="0"/>
              <a:t>: </a:t>
            </a:r>
            <a:r>
              <a:rPr lang="en-US" b="1" dirty="0"/>
              <a:t>"Public Good Game: gender treatment"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'</a:t>
            </a:r>
            <a:r>
              <a:rPr lang="en-US" b="1" dirty="0" err="1"/>
              <a:t>num_demo_participants</a:t>
            </a:r>
            <a:r>
              <a:rPr lang="en-US" b="1" dirty="0"/>
              <a:t>'</a:t>
            </a:r>
            <a:r>
              <a:rPr lang="en-US" dirty="0"/>
              <a:t>: 3,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'</a:t>
            </a:r>
            <a:r>
              <a:rPr lang="en-US" b="1" dirty="0" err="1"/>
              <a:t>app_sequence</a:t>
            </a:r>
            <a:r>
              <a:rPr lang="en-US" b="1" dirty="0"/>
              <a:t>'</a:t>
            </a:r>
            <a:r>
              <a:rPr lang="en-US" dirty="0"/>
              <a:t>: [</a:t>
            </a:r>
            <a:r>
              <a:rPr lang="en-US" b="1" dirty="0"/>
              <a:t>'gender'</a:t>
            </a:r>
            <a:r>
              <a:rPr lang="en-US" dirty="0"/>
              <a:t>, </a:t>
            </a:r>
            <a:r>
              <a:rPr lang="en-US" b="1" dirty="0"/>
              <a:t>'</a:t>
            </a:r>
            <a:r>
              <a:rPr lang="en-US" b="1" dirty="0" err="1"/>
              <a:t>pgg</a:t>
            </a:r>
            <a:r>
              <a:rPr lang="en-US" b="1" dirty="0"/>
              <a:t>'</a:t>
            </a:r>
            <a:r>
              <a:rPr lang="en-US" dirty="0"/>
              <a:t>],</a:t>
            </a:r>
            <a:br>
              <a:rPr lang="en-US" dirty="0"/>
            </a:br>
            <a:r>
              <a:rPr lang="en-US" dirty="0"/>
              <a:t>},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3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‘Gender’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models.py</a:t>
            </a:r>
            <a:r>
              <a:rPr lang="en-US" dirty="0" smtClean="0"/>
              <a:t> of new ‘Gender’ app:</a:t>
            </a:r>
          </a:p>
          <a:p>
            <a:endParaRPr lang="en-US" dirty="0"/>
          </a:p>
          <a:p>
            <a:r>
              <a:rPr lang="en-US" b="1" dirty="0"/>
              <a:t>class </a:t>
            </a:r>
            <a:r>
              <a:rPr lang="en-US" dirty="0"/>
              <a:t>Player(</a:t>
            </a:r>
            <a:r>
              <a:rPr lang="en-US" dirty="0" err="1"/>
              <a:t>BasePlayer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gender = </a:t>
            </a:r>
            <a:r>
              <a:rPr lang="en-US" dirty="0" err="1"/>
              <a:t>models.StringField</a:t>
            </a:r>
            <a:r>
              <a:rPr lang="en-US" dirty="0"/>
              <a:t>(choices=[</a:t>
            </a:r>
            <a:r>
              <a:rPr lang="en-US" b="1" dirty="0"/>
              <a:t>'Male'</a:t>
            </a:r>
            <a:r>
              <a:rPr lang="en-US" dirty="0"/>
              <a:t>, </a:t>
            </a:r>
            <a:r>
              <a:rPr lang="en-US" b="1" dirty="0"/>
              <a:t>'Female'</a:t>
            </a:r>
            <a:r>
              <a:rPr lang="en-US" dirty="0"/>
              <a:t>],</a:t>
            </a:r>
            <a:br>
              <a:rPr lang="en-US" dirty="0"/>
            </a:br>
            <a:r>
              <a:rPr lang="en-US" dirty="0"/>
              <a:t>                                widget=</a:t>
            </a:r>
            <a:r>
              <a:rPr lang="en-US" dirty="0" err="1"/>
              <a:t>widgets.RadioSelectHorizontal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‘Gender’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templates: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{% </a:t>
            </a:r>
            <a:r>
              <a:rPr lang="en-US" b="1" dirty="0"/>
              <a:t>block content </a:t>
            </a:r>
            <a:r>
              <a:rPr lang="en-US" dirty="0"/>
              <a:t>%}</a:t>
            </a:r>
            <a:br>
              <a:rPr lang="en-US" dirty="0"/>
            </a:br>
            <a:r>
              <a:rPr lang="en-US" dirty="0"/>
              <a:t>    {% </a:t>
            </a:r>
            <a:r>
              <a:rPr lang="en-US" b="1" dirty="0" err="1"/>
              <a:t>formfield</a:t>
            </a:r>
            <a:r>
              <a:rPr lang="en-US" b="1" dirty="0"/>
              <a:t> </a:t>
            </a:r>
            <a:r>
              <a:rPr lang="en-US" b="1" dirty="0" err="1"/>
              <a:t>player</a:t>
            </a:r>
            <a:r>
              <a:rPr lang="en-US" dirty="0" err="1"/>
              <a:t>.</a:t>
            </a:r>
            <a:r>
              <a:rPr lang="en-US" b="1" dirty="0" err="1"/>
              <a:t>gender</a:t>
            </a:r>
            <a:r>
              <a:rPr lang="en-US" b="1" dirty="0"/>
              <a:t> label</a:t>
            </a:r>
            <a:r>
              <a:rPr lang="en-US" dirty="0"/>
              <a:t>=</a:t>
            </a:r>
            <a:r>
              <a:rPr lang="en-US" b="1" dirty="0"/>
              <a:t>'What is your gender?' </a:t>
            </a:r>
            <a:r>
              <a:rPr lang="en-US" dirty="0"/>
              <a:t>%}</a:t>
            </a:r>
            <a:br>
              <a:rPr lang="en-US" dirty="0"/>
            </a:br>
            <a:r>
              <a:rPr lang="en-US" dirty="0"/>
              <a:t>    {% </a:t>
            </a:r>
            <a:r>
              <a:rPr lang="en-US" b="1" dirty="0" err="1"/>
              <a:t>next_button</a:t>
            </a:r>
            <a:r>
              <a:rPr lang="en-US" b="1" dirty="0"/>
              <a:t> </a:t>
            </a:r>
            <a:r>
              <a:rPr lang="en-US" dirty="0"/>
              <a:t>%}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{% </a:t>
            </a:r>
            <a:r>
              <a:rPr lang="en-US" b="1" dirty="0" err="1"/>
              <a:t>endblock</a:t>
            </a:r>
            <a:r>
              <a:rPr lang="en-US" b="1" dirty="0"/>
              <a:t> </a:t>
            </a:r>
            <a:r>
              <a:rPr lang="en-US" dirty="0"/>
              <a:t>%}</a:t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5" y="2544536"/>
            <a:ext cx="7812314" cy="12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‘Gender’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pages.py</a:t>
            </a:r>
            <a:r>
              <a:rPr lang="en-US" dirty="0" smtClean="0"/>
              <a:t> of new ‘Gender’ app: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class </a:t>
            </a:r>
            <a:r>
              <a:rPr lang="en-US" dirty="0"/>
              <a:t>Gender(Page):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form_model</a:t>
            </a:r>
            <a:r>
              <a:rPr lang="en-US" dirty="0"/>
              <a:t> = </a:t>
            </a:r>
            <a:r>
              <a:rPr lang="en-US" b="1" dirty="0"/>
              <a:t>'player'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err="1"/>
              <a:t>form_fields</a:t>
            </a:r>
            <a:r>
              <a:rPr lang="en-US" dirty="0"/>
              <a:t> = [</a:t>
            </a:r>
            <a:r>
              <a:rPr lang="en-US" b="1" dirty="0"/>
              <a:t>'gender'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before_next_page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self.participant.vars</a:t>
            </a:r>
            <a:r>
              <a:rPr lang="en-US" dirty="0"/>
              <a:t>[</a:t>
            </a:r>
            <a:r>
              <a:rPr lang="en-US" b="1" dirty="0"/>
              <a:t>'gender'</a:t>
            </a:r>
            <a:r>
              <a:rPr lang="en-US" dirty="0"/>
              <a:t>] = </a:t>
            </a:r>
            <a:r>
              <a:rPr lang="en-US" dirty="0" err="1"/>
              <a:t>self.player.gender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page_sequence</a:t>
            </a:r>
            <a:r>
              <a:rPr lang="en-US" dirty="0"/>
              <a:t> = [</a:t>
            </a:r>
            <a:br>
              <a:rPr lang="en-US" dirty="0"/>
            </a:br>
            <a:r>
              <a:rPr lang="en-US" dirty="0"/>
              <a:t>    Gender,</a:t>
            </a:r>
            <a:br>
              <a:rPr lang="en-US" dirty="0"/>
            </a:b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921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gender info on Contribution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43" y="1910442"/>
            <a:ext cx="4487072" cy="45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Showing gender info on Contribution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>
            <a:normAutofit fontScale="85000" lnSpcReduction="20000"/>
          </a:bodyPr>
          <a:lstStyle/>
          <a:p>
            <a:r>
              <a:rPr lang="mr-IN" dirty="0"/>
              <a:t>&lt;</a:t>
            </a:r>
            <a:r>
              <a:rPr lang="mr-IN" b="1" dirty="0"/>
              <a:t>h4</a:t>
            </a:r>
            <a:r>
              <a:rPr lang="mr-IN" dirty="0"/>
              <a:t>&gt;</a:t>
            </a:r>
            <a:r>
              <a:rPr lang="mr-IN" dirty="0" err="1"/>
              <a:t>Info</a:t>
            </a:r>
            <a:r>
              <a:rPr lang="mr-IN" dirty="0"/>
              <a:t> </a:t>
            </a:r>
            <a:r>
              <a:rPr lang="mr-IN" dirty="0" err="1"/>
              <a:t>about</a:t>
            </a:r>
            <a:r>
              <a:rPr lang="mr-IN" dirty="0"/>
              <a:t> </a:t>
            </a:r>
            <a:r>
              <a:rPr lang="mr-IN" dirty="0" err="1"/>
              <a:t>other</a:t>
            </a:r>
            <a:r>
              <a:rPr lang="mr-IN" dirty="0"/>
              <a:t> </a:t>
            </a:r>
            <a:r>
              <a:rPr lang="mr-IN" dirty="0" err="1"/>
              <a:t>participants</a:t>
            </a:r>
            <a:r>
              <a:rPr lang="mr-IN" dirty="0"/>
              <a:t>:&lt;/</a:t>
            </a:r>
            <a:r>
              <a:rPr lang="mr-IN" b="1" dirty="0"/>
              <a:t>h4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&lt;</a:t>
            </a:r>
            <a:r>
              <a:rPr lang="mr-IN" b="1" dirty="0" err="1"/>
              <a:t>table</a:t>
            </a:r>
            <a:r>
              <a:rPr lang="mr-IN" b="1" dirty="0"/>
              <a:t> </a:t>
            </a:r>
            <a:r>
              <a:rPr lang="mr-IN" b="1" dirty="0" err="1"/>
              <a:t>class</a:t>
            </a:r>
            <a:r>
              <a:rPr lang="mr-IN" b="1" dirty="0"/>
              <a:t>="</a:t>
            </a:r>
            <a:r>
              <a:rPr lang="mr-IN" b="1" dirty="0" err="1"/>
              <a:t>table</a:t>
            </a:r>
            <a:r>
              <a:rPr lang="mr-IN" b="1" dirty="0"/>
              <a:t> </a:t>
            </a:r>
            <a:r>
              <a:rPr lang="mr-IN" b="1" dirty="0" err="1"/>
              <a:t>table-bordered</a:t>
            </a:r>
            <a:r>
              <a:rPr lang="mr-IN" b="1" dirty="0"/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&lt;</a:t>
            </a:r>
            <a:r>
              <a:rPr lang="mr-IN" b="1" dirty="0" err="1"/>
              <a:t>thead</a:t>
            </a:r>
            <a:r>
              <a:rPr lang="mr-IN" b="1" dirty="0"/>
              <a:t> </a:t>
            </a:r>
            <a:r>
              <a:rPr lang="mr-IN" b="1" dirty="0" err="1"/>
              <a:t>class</a:t>
            </a:r>
            <a:r>
              <a:rPr lang="mr-IN" b="1" dirty="0"/>
              <a:t>="</a:t>
            </a:r>
            <a:r>
              <a:rPr lang="mr-IN" b="1" dirty="0" err="1"/>
              <a:t>table-info</a:t>
            </a:r>
            <a:r>
              <a:rPr lang="mr-IN" b="1" dirty="0"/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&lt;</a:t>
            </a:r>
            <a:r>
              <a:rPr lang="mr-IN" b="1" dirty="0" err="1"/>
              <a:t>tr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th</a:t>
            </a:r>
            <a:r>
              <a:rPr lang="mr-IN" dirty="0"/>
              <a:t>&gt;</a:t>
            </a:r>
            <a:r>
              <a:rPr lang="mr-IN" dirty="0" err="1"/>
              <a:t>Id</a:t>
            </a:r>
            <a:r>
              <a:rPr lang="mr-IN" dirty="0"/>
              <a:t>:&lt;/</a:t>
            </a:r>
            <a:r>
              <a:rPr lang="mr-IN" b="1" dirty="0" err="1"/>
              <a:t>th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th</a:t>
            </a:r>
            <a:r>
              <a:rPr lang="mr-IN" dirty="0"/>
              <a:t>&gt;</a:t>
            </a:r>
            <a:r>
              <a:rPr lang="mr-IN" dirty="0" err="1"/>
              <a:t>Endowment</a:t>
            </a:r>
            <a:r>
              <a:rPr lang="mr-IN" dirty="0"/>
              <a:t>:&lt;/</a:t>
            </a:r>
            <a:r>
              <a:rPr lang="mr-IN" b="1" dirty="0" err="1"/>
              <a:t>th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th</a:t>
            </a:r>
            <a:r>
              <a:rPr lang="mr-IN" dirty="0"/>
              <a:t>&gt;</a:t>
            </a:r>
            <a:r>
              <a:rPr lang="mr-IN" dirty="0" err="1"/>
              <a:t>Gender</a:t>
            </a:r>
            <a:r>
              <a:rPr lang="mr-IN" dirty="0"/>
              <a:t>:&lt;/</a:t>
            </a:r>
            <a:r>
              <a:rPr lang="mr-IN" b="1" dirty="0" err="1"/>
              <a:t>th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&lt;/</a:t>
            </a:r>
            <a:r>
              <a:rPr lang="mr-IN" b="1" dirty="0" err="1"/>
              <a:t>tr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&lt;/</a:t>
            </a:r>
            <a:r>
              <a:rPr lang="mr-IN" b="1" dirty="0" err="1"/>
              <a:t>thead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{% </a:t>
            </a:r>
            <a:r>
              <a:rPr lang="mr-IN" b="1" dirty="0" err="1"/>
              <a:t>for</a:t>
            </a:r>
            <a:r>
              <a:rPr lang="mr-IN" b="1" dirty="0"/>
              <a:t> </a:t>
            </a:r>
            <a:r>
              <a:rPr lang="mr-IN" b="1" dirty="0" err="1"/>
              <a:t>i</a:t>
            </a:r>
            <a:r>
              <a:rPr lang="mr-IN" b="1" dirty="0"/>
              <a:t> </a:t>
            </a:r>
            <a:r>
              <a:rPr lang="mr-IN" b="1" dirty="0" err="1"/>
              <a:t>in</a:t>
            </a:r>
            <a:r>
              <a:rPr lang="mr-IN" b="1" dirty="0"/>
              <a:t> </a:t>
            </a:r>
            <a:r>
              <a:rPr lang="mr-IN" b="1" dirty="0" err="1"/>
              <a:t>player</a:t>
            </a:r>
            <a:r>
              <a:rPr lang="mr-IN" dirty="0" err="1"/>
              <a:t>.</a:t>
            </a:r>
            <a:r>
              <a:rPr lang="mr-IN" b="1" dirty="0" err="1"/>
              <a:t>get_others_in_group</a:t>
            </a:r>
            <a:r>
              <a:rPr lang="mr-IN" b="1" dirty="0"/>
              <a:t> </a:t>
            </a:r>
            <a:r>
              <a:rPr lang="mr-IN" dirty="0"/>
              <a:t>%}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tr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/>
              <a:t>td</a:t>
            </a:r>
            <a:r>
              <a:rPr lang="mr-IN" dirty="0"/>
              <a:t>&gt; {{ </a:t>
            </a:r>
            <a:r>
              <a:rPr lang="mr-IN" b="1" dirty="0" err="1"/>
              <a:t>i</a:t>
            </a:r>
            <a:r>
              <a:rPr lang="mr-IN" dirty="0" err="1"/>
              <a:t>.</a:t>
            </a:r>
            <a:r>
              <a:rPr lang="mr-IN" b="1" dirty="0" err="1"/>
              <a:t>id_in_group</a:t>
            </a:r>
            <a:r>
              <a:rPr lang="mr-IN" b="1" dirty="0"/>
              <a:t> </a:t>
            </a:r>
            <a:r>
              <a:rPr lang="mr-IN" dirty="0"/>
              <a:t>}}&lt;/</a:t>
            </a:r>
            <a:r>
              <a:rPr lang="mr-IN" b="1" dirty="0" err="1"/>
              <a:t>td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/>
              <a:t>td</a:t>
            </a:r>
            <a:r>
              <a:rPr lang="mr-IN" dirty="0"/>
              <a:t>&gt; {{ </a:t>
            </a:r>
            <a:r>
              <a:rPr lang="mr-IN" b="1" dirty="0" err="1"/>
              <a:t>i</a:t>
            </a:r>
            <a:r>
              <a:rPr lang="mr-IN" dirty="0" err="1"/>
              <a:t>.</a:t>
            </a:r>
            <a:r>
              <a:rPr lang="mr-IN" b="1" dirty="0" err="1"/>
              <a:t>endowment</a:t>
            </a:r>
            <a:r>
              <a:rPr lang="mr-IN" b="1" dirty="0"/>
              <a:t> </a:t>
            </a:r>
            <a:r>
              <a:rPr lang="mr-IN" dirty="0"/>
              <a:t>}}&lt;/</a:t>
            </a:r>
            <a:r>
              <a:rPr lang="mr-IN" b="1" dirty="0" err="1"/>
              <a:t>td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/>
              <a:t>td</a:t>
            </a:r>
            <a:r>
              <a:rPr lang="mr-IN" dirty="0"/>
              <a:t>&gt; {{ </a:t>
            </a:r>
            <a:r>
              <a:rPr lang="mr-IN" b="1" dirty="0" err="1"/>
              <a:t>i</a:t>
            </a:r>
            <a:r>
              <a:rPr lang="mr-IN" dirty="0" err="1"/>
              <a:t>.</a:t>
            </a:r>
            <a:r>
              <a:rPr lang="mr-IN" b="1" dirty="0" err="1"/>
              <a:t>participant</a:t>
            </a:r>
            <a:r>
              <a:rPr lang="mr-IN" dirty="0" err="1"/>
              <a:t>.</a:t>
            </a:r>
            <a:r>
              <a:rPr lang="mr-IN" b="1" dirty="0" err="1"/>
              <a:t>vars</a:t>
            </a:r>
            <a:r>
              <a:rPr lang="mr-IN" dirty="0" err="1"/>
              <a:t>.</a:t>
            </a:r>
            <a:r>
              <a:rPr lang="mr-IN" b="1" dirty="0" err="1"/>
              <a:t>gender</a:t>
            </a:r>
            <a:r>
              <a:rPr lang="mr-IN" b="1" dirty="0"/>
              <a:t> </a:t>
            </a:r>
            <a:r>
              <a:rPr lang="mr-IN" dirty="0"/>
              <a:t>}}&lt;/</a:t>
            </a:r>
            <a:r>
              <a:rPr lang="mr-IN" b="1" dirty="0" err="1"/>
              <a:t>td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/>
              <a:t>tr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{% </a:t>
            </a:r>
            <a:r>
              <a:rPr lang="mr-IN" b="1" dirty="0" err="1"/>
              <a:t>endfor</a:t>
            </a:r>
            <a:r>
              <a:rPr lang="mr-IN" b="1" dirty="0"/>
              <a:t> </a:t>
            </a:r>
            <a:r>
              <a:rPr lang="mr-IN" dirty="0"/>
              <a:t>%}</a:t>
            </a:r>
            <a:br>
              <a:rPr lang="mr-IN" dirty="0"/>
            </a:br>
            <a:r>
              <a:rPr lang="mr-IN" dirty="0"/>
              <a:t>&lt;/</a:t>
            </a:r>
            <a:r>
              <a:rPr lang="mr-IN" b="1" dirty="0" err="1"/>
              <a:t>table</a:t>
            </a:r>
            <a:r>
              <a:rPr lang="mr-IN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constants: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 </a:t>
            </a:r>
            <a:r>
              <a:rPr lang="en-US" dirty="0"/>
              <a:t>Constants(</a:t>
            </a:r>
            <a:r>
              <a:rPr lang="en-US" dirty="0" err="1"/>
              <a:t>BaseConstants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name_in_url</a:t>
            </a:r>
            <a:r>
              <a:rPr lang="en-US" dirty="0"/>
              <a:t> = </a:t>
            </a:r>
            <a:r>
              <a:rPr lang="en-US" b="1" dirty="0"/>
              <a:t>'</a:t>
            </a:r>
            <a:r>
              <a:rPr lang="en-US" b="1" dirty="0" err="1"/>
              <a:t>pgg</a:t>
            </a:r>
            <a:r>
              <a:rPr lang="en-US" b="1" dirty="0"/>
              <a:t>'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err="1"/>
              <a:t>players_per_group</a:t>
            </a:r>
            <a:r>
              <a:rPr lang="en-US" dirty="0"/>
              <a:t> = 3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num_rounds</a:t>
            </a:r>
            <a:r>
              <a:rPr lang="en-US" dirty="0"/>
              <a:t> = 2</a:t>
            </a:r>
            <a:br>
              <a:rPr lang="en-US" dirty="0"/>
            </a:br>
            <a:r>
              <a:rPr lang="en-US" dirty="0"/>
              <a:t>    endowment = 100</a:t>
            </a:r>
            <a:br>
              <a:rPr lang="en-US" dirty="0"/>
            </a:br>
            <a:r>
              <a:rPr lang="en-US" dirty="0"/>
              <a:t>    multiplier = 2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min_endowment</a:t>
            </a:r>
            <a:r>
              <a:rPr lang="en-US" dirty="0"/>
              <a:t> = 10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max_endowment</a:t>
            </a:r>
            <a:r>
              <a:rPr lang="en-US" dirty="0"/>
              <a:t> = 100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568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Player model: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 </a:t>
            </a:r>
            <a:r>
              <a:rPr lang="en-US" dirty="0"/>
              <a:t>Player(</a:t>
            </a:r>
            <a:r>
              <a:rPr lang="en-US" dirty="0" err="1"/>
              <a:t>BasePlayer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endowment = </a:t>
            </a:r>
            <a:r>
              <a:rPr lang="en-US" dirty="0" err="1"/>
              <a:t>models.IntegerField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contribution = </a:t>
            </a:r>
            <a:r>
              <a:rPr lang="en-US" dirty="0" err="1"/>
              <a:t>models.IntegerField</a:t>
            </a:r>
            <a:r>
              <a:rPr lang="en-US" dirty="0"/>
              <a:t>()</a:t>
            </a:r>
            <a:br>
              <a:rPr lang="en-US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764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session: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957" y="1825625"/>
            <a:ext cx="12045043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import </a:t>
            </a:r>
            <a:r>
              <a:rPr lang="en-US" sz="2400" dirty="0"/>
              <a:t>random</a:t>
            </a:r>
            <a:br>
              <a:rPr lang="en-US" sz="2400" dirty="0"/>
            </a:br>
            <a:r>
              <a:rPr lang="en-US" sz="2400" b="1" dirty="0"/>
              <a:t>class </a:t>
            </a:r>
            <a:r>
              <a:rPr lang="en-US" sz="2400" dirty="0" err="1"/>
              <a:t>Subsession</a:t>
            </a:r>
            <a:r>
              <a:rPr lang="en-US" sz="2400" dirty="0"/>
              <a:t>(</a:t>
            </a:r>
            <a:r>
              <a:rPr lang="en-US" sz="2400" dirty="0" err="1"/>
              <a:t>BaseSubsession</a:t>
            </a:r>
            <a:r>
              <a:rPr lang="en-US" sz="2400" dirty="0"/>
              <a:t>):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dirty="0" err="1"/>
              <a:t>creating_session</a:t>
            </a:r>
            <a:r>
              <a:rPr lang="en-US" sz="2400" dirty="0"/>
              <a:t>(self):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for </a:t>
            </a:r>
            <a:r>
              <a:rPr lang="en-US" sz="2400" dirty="0"/>
              <a:t>p </a:t>
            </a:r>
            <a:r>
              <a:rPr lang="en-US" sz="2400" b="1" dirty="0"/>
              <a:t>in </a:t>
            </a:r>
            <a:r>
              <a:rPr lang="en-US" sz="2400" dirty="0" err="1"/>
              <a:t>self.get_players</a:t>
            </a:r>
            <a:r>
              <a:rPr lang="en-US" sz="2400" dirty="0"/>
              <a:t>():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b="1" dirty="0"/>
              <a:t>if </a:t>
            </a:r>
            <a:r>
              <a:rPr lang="en-US" sz="2400" dirty="0" err="1"/>
              <a:t>self.round_number</a:t>
            </a:r>
            <a:r>
              <a:rPr lang="en-US" sz="2400" dirty="0"/>
              <a:t> == 1:</a:t>
            </a:r>
            <a:br>
              <a:rPr lang="en-US" sz="2400" dirty="0"/>
            </a:br>
            <a:r>
              <a:rPr lang="en-US" sz="2400" dirty="0"/>
              <a:t>                </a:t>
            </a:r>
            <a:r>
              <a:rPr lang="en-US" sz="2400" dirty="0" err="1"/>
              <a:t>p.endowment</a:t>
            </a:r>
            <a:r>
              <a:rPr lang="en-US" sz="2400" dirty="0"/>
              <a:t> = </a:t>
            </a:r>
            <a:r>
              <a:rPr lang="en-US" sz="2400" dirty="0" err="1"/>
              <a:t>random.randint</a:t>
            </a:r>
            <a:r>
              <a:rPr lang="en-US" sz="2400" dirty="0"/>
              <a:t>(</a:t>
            </a:r>
            <a:r>
              <a:rPr lang="en-US" sz="2400" dirty="0" err="1"/>
              <a:t>Constants.min_endowment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                                      </a:t>
            </a:r>
            <a:r>
              <a:rPr lang="en-US" sz="2400" dirty="0" smtClean="0"/>
              <a:t>                        </a:t>
            </a:r>
            <a:r>
              <a:rPr lang="en-US" sz="2400" dirty="0" err="1"/>
              <a:t>Constants.max_endowment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b="1" dirty="0"/>
              <a:t>else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          </a:t>
            </a:r>
            <a:r>
              <a:rPr lang="en-US" sz="2400" dirty="0" err="1"/>
              <a:t>p.endowment</a:t>
            </a:r>
            <a:r>
              <a:rPr lang="en-US" sz="2400" dirty="0"/>
              <a:t> = </a:t>
            </a:r>
            <a:r>
              <a:rPr lang="en-US" sz="2400" dirty="0" err="1"/>
              <a:t>p.in_round</a:t>
            </a:r>
            <a:r>
              <a:rPr lang="en-US" sz="2400" dirty="0"/>
              <a:t>(1).endowment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16464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max contribution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957" y="1825625"/>
            <a:ext cx="12045043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class </a:t>
            </a:r>
            <a:r>
              <a:rPr lang="en-US" sz="2400" dirty="0"/>
              <a:t>Contribution(Page):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form_model</a:t>
            </a:r>
            <a:r>
              <a:rPr lang="en-US" sz="2400" dirty="0"/>
              <a:t> = </a:t>
            </a:r>
            <a:r>
              <a:rPr lang="en-US" sz="2400" b="1" dirty="0"/>
              <a:t>'player'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dirty="0" err="1"/>
              <a:t>form_fields</a:t>
            </a:r>
            <a:r>
              <a:rPr lang="en-US" sz="2400" dirty="0"/>
              <a:t> = [</a:t>
            </a:r>
            <a:r>
              <a:rPr lang="en-US" sz="2400" b="1" dirty="0"/>
              <a:t>'contribution'</a:t>
            </a:r>
            <a:r>
              <a:rPr lang="en-US" sz="2400" dirty="0"/>
              <a:t>]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dirty="0" err="1"/>
              <a:t>contribution_max</a:t>
            </a:r>
            <a:r>
              <a:rPr lang="en-US" sz="2400" dirty="0"/>
              <a:t>(self):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/>
              <a:t>return </a:t>
            </a:r>
            <a:r>
              <a:rPr lang="en-US" sz="2400" dirty="0" err="1"/>
              <a:t>self.player.endowment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12079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14" y="2530929"/>
            <a:ext cx="5671342" cy="32493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492" y="2895985"/>
            <a:ext cx="4865007" cy="27727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56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Updated results page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85000" lnSpcReduction="20000"/>
          </a:bodyPr>
          <a:lstStyle/>
          <a:p>
            <a:r>
              <a:rPr lang="mr-IN" dirty="0"/>
              <a:t>&lt;</a:t>
            </a:r>
            <a:r>
              <a:rPr lang="mr-IN" b="1" dirty="0"/>
              <a:t>h5</a:t>
            </a:r>
            <a:r>
              <a:rPr lang="mr-IN" dirty="0"/>
              <a:t>&gt;</a:t>
            </a:r>
            <a:r>
              <a:rPr lang="mr-IN" dirty="0" err="1"/>
              <a:t>Other</a:t>
            </a:r>
            <a:r>
              <a:rPr lang="mr-IN" dirty="0"/>
              <a:t> </a:t>
            </a:r>
            <a:r>
              <a:rPr lang="mr-IN" dirty="0" err="1"/>
              <a:t>participants</a:t>
            </a:r>
            <a:r>
              <a:rPr lang="mr-IN" dirty="0"/>
              <a:t>:&lt;/</a:t>
            </a:r>
            <a:r>
              <a:rPr lang="mr-IN" b="1" dirty="0"/>
              <a:t>h5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&lt;</a:t>
            </a:r>
            <a:r>
              <a:rPr lang="mr-IN" b="1" dirty="0" err="1"/>
              <a:t>table</a:t>
            </a:r>
            <a:r>
              <a:rPr lang="mr-IN" b="1" dirty="0"/>
              <a:t> </a:t>
            </a:r>
            <a:r>
              <a:rPr lang="mr-IN" b="1" dirty="0" err="1"/>
              <a:t>class</a:t>
            </a:r>
            <a:r>
              <a:rPr lang="mr-IN" b="1" dirty="0"/>
              <a:t>="</a:t>
            </a:r>
            <a:r>
              <a:rPr lang="mr-IN" b="1" dirty="0" err="1"/>
              <a:t>table</a:t>
            </a:r>
            <a:r>
              <a:rPr lang="mr-IN" b="1" dirty="0"/>
              <a:t> </a:t>
            </a:r>
            <a:r>
              <a:rPr lang="mr-IN" b="1" dirty="0" err="1"/>
              <a:t>table-bordered</a:t>
            </a:r>
            <a:r>
              <a:rPr lang="mr-IN" b="1" dirty="0"/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&lt;</a:t>
            </a:r>
            <a:r>
              <a:rPr lang="mr-IN" b="1" dirty="0" err="1"/>
              <a:t>thead</a:t>
            </a:r>
            <a:r>
              <a:rPr lang="mr-IN" b="1" dirty="0"/>
              <a:t> </a:t>
            </a:r>
            <a:r>
              <a:rPr lang="mr-IN" b="1" dirty="0" err="1"/>
              <a:t>class</a:t>
            </a:r>
            <a:r>
              <a:rPr lang="mr-IN" b="1" dirty="0"/>
              <a:t>="</a:t>
            </a:r>
            <a:r>
              <a:rPr lang="mr-IN" b="1" dirty="0" err="1"/>
              <a:t>table-info</a:t>
            </a:r>
            <a:r>
              <a:rPr lang="mr-IN" b="1" dirty="0"/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&lt;</a:t>
            </a:r>
            <a:r>
              <a:rPr lang="mr-IN" b="1" dirty="0" err="1"/>
              <a:t>tr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th</a:t>
            </a:r>
            <a:r>
              <a:rPr lang="mr-IN" dirty="0"/>
              <a:t>&gt;</a:t>
            </a:r>
            <a:r>
              <a:rPr lang="mr-IN" dirty="0" err="1"/>
              <a:t>Id</a:t>
            </a:r>
            <a:r>
              <a:rPr lang="mr-IN" dirty="0"/>
              <a:t>:&lt;/</a:t>
            </a:r>
            <a:r>
              <a:rPr lang="mr-IN" b="1" dirty="0" err="1"/>
              <a:t>th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th</a:t>
            </a:r>
            <a:r>
              <a:rPr lang="mr-IN" dirty="0"/>
              <a:t>&gt;</a:t>
            </a:r>
            <a:r>
              <a:rPr lang="mr-IN" dirty="0" err="1"/>
              <a:t>Endowment</a:t>
            </a:r>
            <a:r>
              <a:rPr lang="mr-IN" dirty="0"/>
              <a:t>:&lt;/</a:t>
            </a:r>
            <a:r>
              <a:rPr lang="mr-IN" b="1" dirty="0" err="1"/>
              <a:t>th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th</a:t>
            </a:r>
            <a:r>
              <a:rPr lang="mr-IN" dirty="0"/>
              <a:t>&gt;</a:t>
            </a:r>
            <a:r>
              <a:rPr lang="mr-IN" dirty="0" err="1"/>
              <a:t>Contribution</a:t>
            </a:r>
            <a:r>
              <a:rPr lang="mr-IN" dirty="0"/>
              <a:t>:&lt;/</a:t>
            </a:r>
            <a:r>
              <a:rPr lang="mr-IN" b="1" dirty="0" err="1"/>
              <a:t>th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&lt;/</a:t>
            </a:r>
            <a:r>
              <a:rPr lang="mr-IN" b="1" dirty="0" err="1"/>
              <a:t>tr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&lt;/</a:t>
            </a:r>
            <a:r>
              <a:rPr lang="mr-IN" b="1" dirty="0" err="1"/>
              <a:t>thead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{% </a:t>
            </a:r>
            <a:r>
              <a:rPr lang="mr-IN" b="1" dirty="0" err="1"/>
              <a:t>for</a:t>
            </a:r>
            <a:r>
              <a:rPr lang="mr-IN" b="1" dirty="0"/>
              <a:t> </a:t>
            </a:r>
            <a:r>
              <a:rPr lang="mr-IN" b="1" dirty="0" err="1"/>
              <a:t>i</a:t>
            </a:r>
            <a:r>
              <a:rPr lang="mr-IN" b="1" dirty="0"/>
              <a:t> </a:t>
            </a:r>
            <a:r>
              <a:rPr lang="mr-IN" b="1" dirty="0" err="1"/>
              <a:t>in</a:t>
            </a:r>
            <a:r>
              <a:rPr lang="mr-IN" b="1" dirty="0"/>
              <a:t> </a:t>
            </a:r>
            <a:r>
              <a:rPr lang="mr-IN" b="1" dirty="0" err="1"/>
              <a:t>player</a:t>
            </a:r>
            <a:r>
              <a:rPr lang="mr-IN" dirty="0" err="1"/>
              <a:t>.</a:t>
            </a:r>
            <a:r>
              <a:rPr lang="mr-IN" b="1" dirty="0" err="1"/>
              <a:t>get_others_in_group</a:t>
            </a:r>
            <a:r>
              <a:rPr lang="mr-IN" b="1" dirty="0"/>
              <a:t> </a:t>
            </a:r>
            <a:r>
              <a:rPr lang="mr-IN" dirty="0"/>
              <a:t>%}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/>
              <a:t>tr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/>
              <a:t>td</a:t>
            </a:r>
            <a:r>
              <a:rPr lang="mr-IN" dirty="0"/>
              <a:t>&gt; {{ </a:t>
            </a:r>
            <a:r>
              <a:rPr lang="mr-IN" b="1" dirty="0" err="1"/>
              <a:t>i</a:t>
            </a:r>
            <a:r>
              <a:rPr lang="mr-IN" dirty="0" err="1"/>
              <a:t>.</a:t>
            </a:r>
            <a:r>
              <a:rPr lang="mr-IN" b="1" dirty="0" err="1"/>
              <a:t>id_in_group</a:t>
            </a:r>
            <a:r>
              <a:rPr lang="mr-IN" b="1" dirty="0"/>
              <a:t> </a:t>
            </a:r>
            <a:r>
              <a:rPr lang="mr-IN" dirty="0"/>
              <a:t>}}&lt;/</a:t>
            </a:r>
            <a:r>
              <a:rPr lang="mr-IN" b="1" dirty="0" err="1"/>
              <a:t>td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/>
              <a:t>td</a:t>
            </a:r>
            <a:r>
              <a:rPr lang="mr-IN" dirty="0"/>
              <a:t>&gt; {{ </a:t>
            </a:r>
            <a:r>
              <a:rPr lang="mr-IN" b="1" dirty="0" err="1"/>
              <a:t>i</a:t>
            </a:r>
            <a:r>
              <a:rPr lang="mr-IN" dirty="0" err="1"/>
              <a:t>.</a:t>
            </a:r>
            <a:r>
              <a:rPr lang="mr-IN" b="1" dirty="0" err="1"/>
              <a:t>endowment</a:t>
            </a:r>
            <a:r>
              <a:rPr lang="mr-IN" b="1" dirty="0"/>
              <a:t> </a:t>
            </a:r>
            <a:r>
              <a:rPr lang="mr-IN" dirty="0"/>
              <a:t>}}&lt;/</a:t>
            </a:r>
            <a:r>
              <a:rPr lang="mr-IN" b="1" dirty="0" err="1"/>
              <a:t>td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/>
              <a:t>td</a:t>
            </a:r>
            <a:r>
              <a:rPr lang="mr-IN" dirty="0"/>
              <a:t>&gt; {{ </a:t>
            </a:r>
            <a:r>
              <a:rPr lang="mr-IN" b="1" dirty="0" err="1"/>
              <a:t>i</a:t>
            </a:r>
            <a:r>
              <a:rPr lang="mr-IN" dirty="0" err="1"/>
              <a:t>.</a:t>
            </a:r>
            <a:r>
              <a:rPr lang="mr-IN" b="1" dirty="0" err="1"/>
              <a:t>contribution</a:t>
            </a:r>
            <a:r>
              <a:rPr lang="mr-IN" b="1" dirty="0"/>
              <a:t> </a:t>
            </a:r>
            <a:r>
              <a:rPr lang="mr-IN" dirty="0"/>
              <a:t>}}&lt;/</a:t>
            </a:r>
            <a:r>
              <a:rPr lang="mr-IN" b="1" dirty="0" err="1"/>
              <a:t>td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/>
              <a:t>tr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{% </a:t>
            </a:r>
            <a:r>
              <a:rPr lang="mr-IN" b="1" dirty="0" err="1"/>
              <a:t>endfor</a:t>
            </a:r>
            <a:r>
              <a:rPr lang="mr-IN" b="1" dirty="0"/>
              <a:t> </a:t>
            </a:r>
            <a:r>
              <a:rPr lang="mr-IN" dirty="0"/>
              <a:t>%}</a:t>
            </a:r>
            <a:br>
              <a:rPr lang="mr-IN" dirty="0"/>
            </a:br>
            <a:r>
              <a:rPr lang="mr-IN" dirty="0"/>
              <a:t>&lt;/</a:t>
            </a:r>
            <a:r>
              <a:rPr lang="mr-IN" b="1" dirty="0" err="1"/>
              <a:t>table</a:t>
            </a:r>
            <a:r>
              <a:rPr lang="mr-IN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results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336" y="2080986"/>
            <a:ext cx="6976836" cy="43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different treatments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825624"/>
            <a:ext cx="10951029" cy="46404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SESSION_CONFIGS = [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'name': '</a:t>
            </a:r>
            <a:r>
              <a:rPr lang="en-US" dirty="0" err="1"/>
              <a:t>pgg_baseline</a:t>
            </a:r>
            <a:r>
              <a:rPr lang="en-US" dirty="0"/>
              <a:t>',</a:t>
            </a:r>
            <a:br>
              <a:rPr lang="en-US" dirty="0"/>
            </a:br>
            <a:r>
              <a:rPr lang="en-US" dirty="0"/>
              <a:t>       '</a:t>
            </a:r>
            <a:r>
              <a:rPr lang="en-US" dirty="0" err="1"/>
              <a:t>display_name</a:t>
            </a:r>
            <a:r>
              <a:rPr lang="en-US" dirty="0"/>
              <a:t>': "Public Good Game: baseline",</a:t>
            </a:r>
            <a:br>
              <a:rPr lang="en-US" dirty="0"/>
            </a:br>
            <a:r>
              <a:rPr lang="en-US" dirty="0"/>
              <a:t>       '</a:t>
            </a:r>
            <a:r>
              <a:rPr lang="en-US" dirty="0" err="1"/>
              <a:t>num_demo_participants</a:t>
            </a:r>
            <a:r>
              <a:rPr lang="en-US" dirty="0"/>
              <a:t>': 3,</a:t>
            </a:r>
            <a:br>
              <a:rPr lang="en-US" dirty="0"/>
            </a:br>
            <a:r>
              <a:rPr lang="en-US" dirty="0"/>
              <a:t>       '</a:t>
            </a:r>
            <a:r>
              <a:rPr lang="en-US" dirty="0" err="1"/>
              <a:t>app_sequence</a:t>
            </a:r>
            <a:r>
              <a:rPr lang="en-US" dirty="0"/>
              <a:t>': ['</a:t>
            </a:r>
            <a:r>
              <a:rPr lang="en-US" dirty="0" err="1"/>
              <a:t>pgg</a:t>
            </a:r>
            <a:r>
              <a:rPr lang="en-US" dirty="0"/>
              <a:t>'],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'name': '</a:t>
            </a:r>
            <a:r>
              <a:rPr lang="en-US" dirty="0" err="1"/>
              <a:t>pgg_hetero</a:t>
            </a:r>
            <a:r>
              <a:rPr lang="en-US" dirty="0"/>
              <a:t>',</a:t>
            </a:r>
            <a:br>
              <a:rPr lang="en-US" dirty="0"/>
            </a:br>
            <a:r>
              <a:rPr lang="en-US" dirty="0"/>
              <a:t>        '</a:t>
            </a:r>
            <a:r>
              <a:rPr lang="en-US" dirty="0" err="1"/>
              <a:t>display_name</a:t>
            </a:r>
            <a:r>
              <a:rPr lang="en-US" dirty="0"/>
              <a:t>': "Public Good Game: heterogeneous endowment",</a:t>
            </a:r>
            <a:br>
              <a:rPr lang="en-US" dirty="0"/>
            </a:br>
            <a:r>
              <a:rPr lang="en-US" dirty="0"/>
              <a:t>        '</a:t>
            </a:r>
            <a:r>
              <a:rPr lang="en-US" dirty="0" err="1"/>
              <a:t>num_demo_participants</a:t>
            </a:r>
            <a:r>
              <a:rPr lang="en-US" dirty="0"/>
              <a:t>': 3,</a:t>
            </a:r>
            <a:br>
              <a:rPr lang="en-US" dirty="0"/>
            </a:br>
            <a:r>
              <a:rPr lang="en-US" dirty="0"/>
              <a:t>        '</a:t>
            </a:r>
            <a:r>
              <a:rPr lang="en-US" dirty="0" err="1"/>
              <a:t>app_sequence</a:t>
            </a:r>
            <a:r>
              <a:rPr lang="en-US" dirty="0"/>
              <a:t>': ['</a:t>
            </a:r>
            <a:r>
              <a:rPr lang="en-US" dirty="0" err="1"/>
              <a:t>pgg</a:t>
            </a:r>
            <a:r>
              <a:rPr lang="en-US" dirty="0"/>
              <a:t>'],</a:t>
            </a:r>
            <a:br>
              <a:rPr lang="en-US" dirty="0"/>
            </a:br>
            <a:r>
              <a:rPr lang="en-US" dirty="0"/>
              <a:t>        'hetero': True,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26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8412</TotalTime>
  <Words>194</Words>
  <Application>Microsoft Macintosh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Courier</vt:lpstr>
      <vt:lpstr>Futura Medium</vt:lpstr>
      <vt:lpstr>Helvetica Neue</vt:lpstr>
      <vt:lpstr>Helvetica Neue Light</vt:lpstr>
      <vt:lpstr>Helvetica Neue Medium</vt:lpstr>
      <vt:lpstr>Arial</vt:lpstr>
      <vt:lpstr>Office Theme</vt:lpstr>
      <vt:lpstr>Task:</vt:lpstr>
      <vt:lpstr>Updated constants:</vt:lpstr>
      <vt:lpstr>Updated Player model:</vt:lpstr>
      <vt:lpstr>Creating session:</vt:lpstr>
      <vt:lpstr>Dynamic max contribution</vt:lpstr>
      <vt:lpstr>Resulting data</vt:lpstr>
      <vt:lpstr>Updated results page</vt:lpstr>
      <vt:lpstr>Updated results page</vt:lpstr>
      <vt:lpstr>Creating different treatments</vt:lpstr>
      <vt:lpstr>Different treatments: updated code</vt:lpstr>
      <vt:lpstr>Passing information between apps</vt:lpstr>
      <vt:lpstr>Creating a ‘Gender’ app</vt:lpstr>
      <vt:lpstr>Creating a ‘Gender’ app</vt:lpstr>
      <vt:lpstr>Creating a ‘Gender’ app</vt:lpstr>
      <vt:lpstr>Creating a ‘Gender’ app</vt:lpstr>
      <vt:lpstr>Showing gender info on Contribution</vt:lpstr>
      <vt:lpstr>Showing gender info on Contribution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109</cp:revision>
  <cp:lastPrinted>2018-05-22T07:03:01Z</cp:lastPrinted>
  <dcterms:created xsi:type="dcterms:W3CDTF">2018-05-14T20:05:36Z</dcterms:created>
  <dcterms:modified xsi:type="dcterms:W3CDTF">2018-07-07T14:49:34Z</dcterms:modified>
</cp:coreProperties>
</file>