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86" r:id="rId3"/>
    <p:sldId id="275" r:id="rId4"/>
    <p:sldId id="282" r:id="rId5"/>
    <p:sldId id="267" r:id="rId6"/>
    <p:sldId id="268" r:id="rId7"/>
    <p:sldId id="276" r:id="rId8"/>
    <p:sldId id="279" r:id="rId9"/>
    <p:sldId id="280" r:id="rId10"/>
    <p:sldId id="285" r:id="rId11"/>
    <p:sldId id="281" r:id="rId12"/>
    <p:sldId id="283" r:id="rId13"/>
    <p:sldId id="265" r:id="rId14"/>
    <p:sldId id="266" r:id="rId15"/>
    <p:sldId id="284" r:id="rId16"/>
    <p:sldId id="278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7"/>
    <p:restoredTop sz="92606"/>
  </p:normalViewPr>
  <p:slideViewPr>
    <p:cSldViewPr snapToGrid="0" snapToObjects="1">
      <p:cViewPr>
        <p:scale>
          <a:sx n="80" d="100"/>
          <a:sy n="80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radicalization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Hypothesis:</a:t>
            </a:r>
          </a:p>
          <a:p>
            <a:pPr algn="ctr"/>
            <a:endParaRPr lang="en-US" b="1" dirty="0" smtClean="0"/>
          </a:p>
          <a:p>
            <a:r>
              <a:rPr lang="en-US" dirty="0" smtClean="0"/>
              <a:t>The wider is political choice, the more radical are the views.</a:t>
            </a:r>
          </a:p>
        </p:txBody>
      </p:sp>
    </p:spTree>
    <p:extLst>
      <p:ext uri="{BB962C8B-B14F-4D97-AF65-F5344CB8AC3E}">
        <p14:creationId xmlns:p14="http://schemas.microsoft.com/office/powerpoint/2010/main" val="896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through any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625" indent="0">
              <a:buNone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in pages</a:t>
            </a:r>
          </a:p>
          <a:p>
            <a:pPr marL="301625" indent="0">
              <a:buNone/>
            </a:pP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>
              <a:buNone/>
            </a:pP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>
              <a:buNone/>
            </a:pP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>
              <a:buNone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in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47" y="2519613"/>
            <a:ext cx="8379060" cy="1298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97" y="4431631"/>
            <a:ext cx="7717924" cy="22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MyPage</a:t>
            </a:r>
            <a:r>
              <a:rPr lang="en-US" dirty="0" smtClean="0"/>
              <a:t>(Page):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0113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hecking conditions dynamically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1936081"/>
            <a:ext cx="9448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hecking conditions for several 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4829"/>
            <a:ext cx="11734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Ultimatum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Control questions</a:t>
            </a:r>
          </a:p>
          <a:p>
            <a:r>
              <a:rPr lang="en-US" dirty="0" smtClean="0"/>
              <a:t>2. Instructions at every page</a:t>
            </a:r>
          </a:p>
          <a:p>
            <a:r>
              <a:rPr lang="en-US" dirty="0" smtClean="0"/>
              <a:t>3. Timeouts</a:t>
            </a:r>
          </a:p>
        </p:txBody>
      </p:sp>
    </p:spTree>
    <p:extLst>
      <p:ext uri="{BB962C8B-B14F-4D97-AF65-F5344CB8AC3E}">
        <p14:creationId xmlns:p14="http://schemas.microsoft.com/office/powerpoint/2010/main" val="17977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{% include %}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b="1" dirty="0" smtClean="0"/>
              <a:t>To repeat instructions at each page:</a:t>
            </a:r>
          </a:p>
          <a:p>
            <a:pPr fontAlgn="base">
              <a:lnSpc>
                <a:spcPct val="150000"/>
              </a:lnSpc>
            </a:pPr>
            <a:r>
              <a:rPr lang="en-US" b="1" dirty="0" smtClean="0"/>
              <a:t>TO</a:t>
            </a:r>
            <a:r>
              <a:rPr lang="en-US" dirty="0"/>
              <a:t>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include 'ultimatum/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instructions.html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 %}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9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52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['accept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timeout_seconds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600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timeout_submission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{'accept':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self.timeout_happened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self.player.accept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([True, False])</a:t>
            </a:r>
          </a:p>
        </p:txBody>
      </p:sp>
    </p:spTree>
    <p:extLst>
      <p:ext uri="{BB962C8B-B14F-4D97-AF65-F5344CB8AC3E}">
        <p14:creationId xmlns:p14="http://schemas.microsoft.com/office/powerpoint/2010/main" val="545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questions for Ultimatum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instructions are shown we need to check that people fully understand them.</a:t>
            </a:r>
          </a:p>
          <a:p>
            <a:r>
              <a:rPr lang="en-US" dirty="0" smtClean="0"/>
              <a:t>Set of control questions</a:t>
            </a:r>
          </a:p>
          <a:p>
            <a:r>
              <a:rPr lang="en-US" dirty="0" smtClean="0"/>
              <a:t>The correct answer depends on game parameters</a:t>
            </a:r>
          </a:p>
          <a:p>
            <a:r>
              <a:rPr lang="en-US" dirty="0" smtClean="0"/>
              <a:t>They can’t continue before they give a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110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radicalization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Hypothesis:</a:t>
            </a:r>
          </a:p>
          <a:p>
            <a:r>
              <a:rPr lang="en-US" dirty="0" smtClean="0"/>
              <a:t>The wider is political choice, the more radical are the views.</a:t>
            </a:r>
          </a:p>
          <a:p>
            <a:r>
              <a:rPr lang="en-US" dirty="0" smtClean="0"/>
              <a:t>Choice:</a:t>
            </a:r>
          </a:p>
          <a:p>
            <a:pPr lvl="1"/>
            <a:r>
              <a:rPr lang="en-US" dirty="0" err="1"/>
              <a:t>Partei</a:t>
            </a:r>
            <a:r>
              <a:rPr lang="en-US" dirty="0"/>
              <a:t> der </a:t>
            </a:r>
            <a:r>
              <a:rPr lang="en-US" dirty="0" err="1"/>
              <a:t>Arbeit</a:t>
            </a:r>
            <a:r>
              <a:rPr lang="en-US" dirty="0"/>
              <a:t> der </a:t>
            </a:r>
            <a:r>
              <a:rPr lang="en-US" dirty="0" err="1" smtClean="0"/>
              <a:t>Schweiz</a:t>
            </a:r>
            <a:endParaRPr lang="en-US" dirty="0"/>
          </a:p>
          <a:p>
            <a:pPr lvl="1"/>
            <a:r>
              <a:rPr lang="en-US" dirty="0" smtClean="0"/>
              <a:t>SVP/UDC</a:t>
            </a:r>
          </a:p>
          <a:p>
            <a:pPr lvl="1"/>
            <a:endParaRPr lang="en-US" dirty="0"/>
          </a:p>
          <a:p>
            <a:pPr lvl="1"/>
            <a:r>
              <a:rPr lang="de-DE" i="1" dirty="0"/>
              <a:t>Bürgerlich-Demokratische Partei </a:t>
            </a:r>
            <a:r>
              <a:rPr lang="de-DE" i="1" dirty="0" smtClean="0"/>
              <a:t>Schweiz</a:t>
            </a:r>
          </a:p>
          <a:p>
            <a:pPr lvl="1"/>
            <a:r>
              <a:rPr lang="de-DE" i="1" dirty="0"/>
              <a:t>Evangelische Volkspartei der </a:t>
            </a:r>
            <a:r>
              <a:rPr lang="de-DE" i="1" dirty="0" smtClean="0"/>
              <a:t>Schweiz</a:t>
            </a:r>
          </a:p>
          <a:p>
            <a:pPr lvl="1"/>
            <a:endParaRPr lang="de-DE" i="1" dirty="0"/>
          </a:p>
          <a:p>
            <a:r>
              <a:rPr lang="de-DE" i="1" dirty="0" err="1" smtClean="0"/>
              <a:t>What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your</a:t>
            </a:r>
            <a:r>
              <a:rPr lang="de-DE" i="1" dirty="0" smtClean="0"/>
              <a:t> </a:t>
            </a:r>
            <a:r>
              <a:rPr lang="de-DE" i="1" dirty="0" err="1" smtClean="0"/>
              <a:t>political</a:t>
            </a:r>
            <a:r>
              <a:rPr lang="de-DE" i="1" dirty="0" smtClean="0"/>
              <a:t> </a:t>
            </a:r>
            <a:r>
              <a:rPr lang="de-DE" i="1" dirty="0" err="1" smtClean="0"/>
              <a:t>position</a:t>
            </a:r>
            <a:r>
              <a:rPr lang="de-DE" i="1" dirty="0" smtClean="0"/>
              <a:t>?</a:t>
            </a:r>
            <a:endParaRPr lang="en-US" dirty="0" smtClean="0"/>
          </a:p>
        </p:txBody>
      </p:sp>
      <p:pic>
        <p:nvPicPr>
          <p:cNvPr id="1026" name="Picture 2" descr="igle du Parti suisse du Trav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14" y="3135085"/>
            <a:ext cx="857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14" y="302078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ngelical People's Party of Switzerland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58" y="4506686"/>
            <a:ext cx="15525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¼rgerlich-Demokratische Partei Schweiz (logo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86" y="4457701"/>
            <a:ext cx="1444759" cy="9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files: images,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 Static folder create a folder with your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appname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load static %}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in the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template: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="{% static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appname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myimage.png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 %}"/&gt;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in </a:t>
            </a:r>
            <a:r>
              <a:rPr lang="en-US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vars_for_template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:</a:t>
            </a:r>
            <a:b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{‘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myimage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’: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appname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myimage.png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then in template: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="{% static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myimage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%}"/&gt;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fruit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fruit_choices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choices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['apple', 'kiwi', 'mango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(choices)</a:t>
            </a:r>
          </a:p>
          <a:p>
            <a:pPr marL="1317625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choices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6252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825625"/>
            <a:ext cx="120476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p.something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(0,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Constants.a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g.something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(0,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Constants.b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andomizing treatments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379" y="1825625"/>
            <a:ext cx="120476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if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self.round_number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== 1: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p.treatment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([‘A’,’B’]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g.treatment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([‘A’,’B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’]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else: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p.treatment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p.in_round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(1).treatment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vs. general appeals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H</a:t>
            </a:r>
            <a:r>
              <a:rPr lang="en-US" b="1" smtClean="0"/>
              <a:t>ypothesis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When people make the decision about donations to charity, they</a:t>
            </a:r>
            <a:r>
              <a:rPr lang="en-US" dirty="0"/>
              <a:t> </a:t>
            </a:r>
            <a:r>
              <a:rPr lang="en-US" dirty="0" smtClean="0"/>
              <a:t>donate more when they can see individual recipients of their donations.</a:t>
            </a:r>
          </a:p>
        </p:txBody>
      </p:sp>
    </p:spTree>
    <p:extLst>
      <p:ext uri="{BB962C8B-B14F-4D97-AF65-F5344CB8AC3E}">
        <p14:creationId xmlns:p14="http://schemas.microsoft.com/office/powerpoint/2010/main" val="16834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45242" y="1724526"/>
            <a:ext cx="7146758" cy="314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295" y="1732547"/>
            <a:ext cx="4812631" cy="3144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vs. general appeals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9442" y="5053262"/>
            <a:ext cx="11321716" cy="1572879"/>
          </a:xfrm>
        </p:spPr>
        <p:txBody>
          <a:bodyPr/>
          <a:lstStyle/>
          <a:p>
            <a:r>
              <a:rPr lang="en-US" dirty="0" smtClean="0"/>
              <a:t>Initial Endowment: to check if ’rich’ are affected as ‘poor’</a:t>
            </a:r>
          </a:p>
          <a:p>
            <a:r>
              <a:rPr lang="en-US" dirty="0" smtClean="0"/>
              <a:t>Distribute between two charities</a:t>
            </a:r>
          </a:p>
          <a:p>
            <a:r>
              <a:rPr lang="en-US" dirty="0" smtClean="0"/>
              <a:t>One of two random images is picked to show</a:t>
            </a:r>
            <a:endParaRPr lang="en-US" dirty="0"/>
          </a:p>
        </p:txBody>
      </p:sp>
      <p:pic>
        <p:nvPicPr>
          <p:cNvPr id="5128" name="Picture 8" descr="mage result for donation 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8" y="1882606"/>
            <a:ext cx="2140147" cy="276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ge result for donation 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3" y="1909009"/>
            <a:ext cx="4684297" cy="2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age result for donation ad hu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9" y="1812758"/>
            <a:ext cx="2188960" cy="283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age result for donation ad hun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5" y="1844841"/>
            <a:ext cx="2122746" cy="29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through field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625" indent="0">
              <a:buNone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What if we do not know how many and which fields are there?</a:t>
            </a:r>
          </a:p>
          <a:p>
            <a:pPr marL="301625" indent="0">
              <a:buNone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Or we are just too lazy to type them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29845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500" dirty="0" smtClean="0">
                <a:latin typeface="Helvetica Neue Light" charset="0"/>
                <a:ea typeface="Helvetica Neue Light" charset="0"/>
                <a:cs typeface="Helvetica Neue Light" charset="0"/>
              </a:rPr>
              <a:t>OR: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569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8798</TotalTime>
  <Words>429</Words>
  <Application>Microsoft Macintosh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Consolas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Arial</vt:lpstr>
      <vt:lpstr>Office Theme</vt:lpstr>
      <vt:lpstr>Political radicalization</vt:lpstr>
      <vt:lpstr>Political radicalization</vt:lpstr>
      <vt:lpstr>Static files: images, css, javascript</vt:lpstr>
      <vt:lpstr>Dynamic set of choices</vt:lpstr>
      <vt:lpstr>Creating session</vt:lpstr>
      <vt:lpstr>Randomizing treatments</vt:lpstr>
      <vt:lpstr>Individual vs. general appeals</vt:lpstr>
      <vt:lpstr>Individual vs. general appeals</vt:lpstr>
      <vt:lpstr>Loop through field forms</vt:lpstr>
      <vt:lpstr>Loop through any lists</vt:lpstr>
      <vt:lpstr>Dynamic set of forms</vt:lpstr>
      <vt:lpstr>Dynamic min/max</vt:lpstr>
      <vt:lpstr>Checking conditions dynamically</vt:lpstr>
      <vt:lpstr>Checking conditions for several  variables</vt:lpstr>
      <vt:lpstr>Finalizing Ultimatum game</vt:lpstr>
      <vt:lpstr>{% include %}</vt:lpstr>
      <vt:lpstr>timeouts</vt:lpstr>
      <vt:lpstr>Control questions for Ultimatum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105</cp:revision>
  <cp:lastPrinted>2018-05-22T07:03:01Z</cp:lastPrinted>
  <dcterms:created xsi:type="dcterms:W3CDTF">2018-05-14T20:05:36Z</dcterms:created>
  <dcterms:modified xsi:type="dcterms:W3CDTF">2018-07-07T13:55:31Z</dcterms:modified>
</cp:coreProperties>
</file>