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2703-E7AD-DA4F-A2A4-6B42C9D811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FBC6-9047-0F49-B734-8D484688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PGG with voting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procedure:</a:t>
            </a:r>
          </a:p>
          <a:p>
            <a:r>
              <a:rPr lang="en-US" dirty="0" smtClean="0"/>
              <a:t>in the end of each round the smallest contributor leaves his/her group and joins another one.</a:t>
            </a:r>
          </a:p>
          <a:p>
            <a:r>
              <a:rPr lang="en-US" dirty="0" smtClean="0"/>
              <a:t>in the beginning of each round his/her contributions are shown to the new group members and they vote whether they would like to have him or nor as a group member</a:t>
            </a:r>
          </a:p>
          <a:p>
            <a:r>
              <a:rPr lang="en-US" dirty="0" smtClean="0"/>
              <a:t>If majority votes against, he skips the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PGG with voting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mr-IN" dirty="0" smtClean="0"/>
              <a:t>–</a:t>
            </a:r>
            <a:r>
              <a:rPr lang="en-US" dirty="0" smtClean="0"/>
              <a:t> phase 2:</a:t>
            </a:r>
          </a:p>
          <a:p>
            <a:r>
              <a:rPr lang="en-US" dirty="0" smtClean="0"/>
              <a:t>if the player skipped the round X, in the next round he will be assigned to the new (or the same) group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0899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PGG with voting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the smallest contributor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4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PGG with voting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attaching the smallest contributor to the new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PGG with voting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 n last rounds to the rest of the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PGG with voting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voting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9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PGG with voting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dropping the unpopular candidate from the rest of the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PGG with voting mechanism</vt:lpstr>
      <vt:lpstr>PGG with voting mechanism</vt:lpstr>
      <vt:lpstr>PGG with voting mechanism</vt:lpstr>
      <vt:lpstr>PGG with voting mechanism</vt:lpstr>
      <vt:lpstr>PGG with voting mechanism</vt:lpstr>
      <vt:lpstr>PGG with voting mechanism</vt:lpstr>
      <vt:lpstr>PGG with voting mechanism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2</cp:revision>
  <dcterms:created xsi:type="dcterms:W3CDTF">2017-04-04T02:18:29Z</dcterms:created>
  <dcterms:modified xsi:type="dcterms:W3CDTF">2017-04-04T02:18:56Z</dcterms:modified>
</cp:coreProperties>
</file>