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54" r:id="rId2"/>
    <p:sldId id="384" r:id="rId3"/>
    <p:sldId id="385" r:id="rId4"/>
    <p:sldId id="390" r:id="rId5"/>
    <p:sldId id="387" r:id="rId6"/>
    <p:sldId id="386" r:id="rId7"/>
    <p:sldId id="388" r:id="rId8"/>
    <p:sldId id="3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2523"/>
  </p:normalViewPr>
  <p:slideViewPr>
    <p:cSldViewPr snapToGrid="0" snapToObjects="1">
      <p:cViewPr>
        <p:scale>
          <a:sx n="68" d="100"/>
          <a:sy n="68" d="100"/>
        </p:scale>
        <p:origin x="10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4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pggmatch</a:t>
            </a:r>
            <a:endParaRPr lang="en-US" smtClean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buNone/>
            </a:pPr>
            <a:endParaRPr lang="en-US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mtClean="0"/>
              <a:t>Dynamic </a:t>
            </a:r>
            <a:r>
              <a:rPr lang="en-US"/>
              <a:t>fields (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min, max, choices</a:t>
            </a:r>
            <a:r>
              <a:rPr lang="en-US" smtClean="0"/>
              <a:t>)</a:t>
            </a:r>
          </a:p>
          <a:p>
            <a:r>
              <a:rPr lang="en-US" err="1" smtClean="0">
                <a:latin typeface="Menlo" charset="0"/>
                <a:ea typeface="Menlo" charset="0"/>
                <a:cs typeface="Menlo" charset="0"/>
              </a:rPr>
              <a:t>get_FOO_display</a:t>
            </a:r>
            <a:endParaRPr lang="en-US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mtClean="0"/>
              <a:t>Chaining apps (</a:t>
            </a:r>
            <a:r>
              <a:rPr lang="en-US" err="1" smtClean="0">
                <a:latin typeface="Menlo" charset="0"/>
                <a:ea typeface="Menlo" charset="0"/>
                <a:cs typeface="Menlo" charset="0"/>
              </a:rPr>
              <a:t>participant.vars</a:t>
            </a:r>
            <a:r>
              <a:rPr lang="en-US" smtClean="0"/>
              <a:t>)</a:t>
            </a:r>
          </a:p>
          <a:p>
            <a:r>
              <a:rPr lang="en-US" smtClean="0"/>
              <a:t>Matching (</a:t>
            </a:r>
            <a:r>
              <a:rPr lang="en-US" err="1" smtClean="0">
                <a:latin typeface="Menlo" charset="0"/>
                <a:ea typeface="Menlo" charset="0"/>
                <a:cs typeface="Menlo" charset="0"/>
              </a:rPr>
              <a:t>group_randomly</a:t>
            </a:r>
            <a:r>
              <a:rPr lang="en-US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err="1" smtClean="0">
                <a:latin typeface="Menlo" charset="0"/>
                <a:ea typeface="Menlo" charset="0"/>
                <a:cs typeface="Menlo" charset="0"/>
              </a:rPr>
              <a:t>set_group_matrix</a:t>
            </a:r>
            <a:r>
              <a:rPr lang="en-US" smtClean="0"/>
              <a:t> etc.)</a:t>
            </a:r>
          </a:p>
          <a:p>
            <a:r>
              <a:rPr lang="en-US"/>
              <a:t>Dynamic group composition (</a:t>
            </a:r>
            <a:r>
              <a:rPr lang="en-US" err="1">
                <a:latin typeface="Menlo" charset="0"/>
                <a:ea typeface="Menlo" charset="0"/>
                <a:cs typeface="Menlo" charset="0"/>
              </a:rPr>
              <a:t>group_by_arrival_time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fields. Q app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850" y="1690689"/>
            <a:ext cx="12534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Constants(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BaseConstants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POLITY_CHOICES = [(</a:t>
            </a:r>
            <a:r>
              <a:rPr lang="en-US" sz="160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'Donald Trump'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'Joe Biden'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'Another candidate'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)]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Subsession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BaseSubsession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creating_session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160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.get_players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():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        choices =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Constants.POLITY_CHOICES.copy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random.shuffle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(choices)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p.participant.vars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politics_choices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] = choices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p.politics_set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600" err="1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(choices)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Player(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BasePlayer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politics =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models.IntegerField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>
                <a:solidFill>
                  <a:srgbClr val="AA4926"/>
                </a:solidFill>
                <a:latin typeface="Menlo" charset="0"/>
                <a:ea typeface="Menlo" charset="0"/>
                <a:cs typeface="Menlo" charset="0"/>
              </a:rPr>
              <a:t>widget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widgets.RadioSelect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politics_set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models.StringField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politics_choices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r>
              <a:rPr lang="en-US" sz="160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60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160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 err="1">
                <a:latin typeface="Menlo" charset="0"/>
                <a:ea typeface="Menlo" charset="0"/>
                <a:cs typeface="Menlo" charset="0"/>
              </a:rPr>
              <a:t>.participant.vars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politics_choices</a:t>
            </a:r>
            <a:r>
              <a:rPr lang="en-US" sz="160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>
                <a:latin typeface="Menlo" charset="0"/>
                <a:ea typeface="Menlo" charset="0"/>
                <a:cs typeface="Menlo" charset="0"/>
              </a:rPr>
              <a:t>]</a:t>
            </a:r>
            <a:br>
              <a:rPr lang="en-US" sz="1600">
                <a:latin typeface="Menlo" charset="0"/>
                <a:ea typeface="Menlo" charset="0"/>
                <a:cs typeface="Menlo" charset="0"/>
              </a:rPr>
            </a:br>
            <a:endParaRPr lang="en-US" sz="160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fields set. Q app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274838"/>
            <a:ext cx="7753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Q(Page):</a:t>
            </a:r>
            <a:br>
              <a:rPr lang="en-US">
                <a:latin typeface="Menlo" charset="0"/>
                <a:ea typeface="Menlo" charset="0"/>
                <a:cs typeface="Menlo" charset="0"/>
              </a:rPr>
            </a:br>
            <a:r>
              <a:rPr lang="en-US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err="1">
                <a:latin typeface="Menlo" charset="0"/>
                <a:ea typeface="Menlo" charset="0"/>
                <a:cs typeface="Menlo" charset="0"/>
              </a:rPr>
              <a:t>form_model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'player'</a:t>
            </a:r>
            <a:b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get_form_fields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>
                <a:latin typeface="Menlo" charset="0"/>
                <a:ea typeface="Menlo" charset="0"/>
                <a:cs typeface="Menlo" charset="0"/>
              </a:rPr>
            </a:br>
            <a:r>
              <a:rPr lang="en-US">
                <a:latin typeface="Menlo" charset="0"/>
                <a:ea typeface="Menlo" charset="0"/>
                <a:cs typeface="Menlo" charset="0"/>
              </a:rPr>
              <a:t>        fields = [</a:t>
            </a:r>
            <a: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'gender'</a:t>
            </a:r>
            <a:r>
              <a:rPr lang="en-US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'politics'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]</a:t>
            </a:r>
            <a:br>
              <a:rPr lang="en-US">
                <a:latin typeface="Menlo" charset="0"/>
                <a:ea typeface="Menlo" charset="0"/>
                <a:cs typeface="Menlo" charset="0"/>
              </a:rPr>
            </a:br>
            <a:r>
              <a:rPr lang="en-US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err="1">
                <a:latin typeface="Menlo" charset="0"/>
                <a:ea typeface="Menlo" charset="0"/>
                <a:cs typeface="Menlo" charset="0"/>
              </a:rPr>
              <a:t>random.shuffle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(fields)</a:t>
            </a:r>
            <a:br>
              <a:rPr lang="en-US">
                <a:latin typeface="Menlo" charset="0"/>
                <a:ea typeface="Menlo" charset="0"/>
                <a:cs typeface="Menlo" charset="0"/>
              </a:rPr>
            </a:br>
            <a:r>
              <a:rPr lang="en-US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fields</a:t>
            </a:r>
            <a:br>
              <a:rPr lang="en-US">
                <a:latin typeface="Menlo" charset="0"/>
                <a:ea typeface="Menlo" charset="0"/>
                <a:cs typeface="Menlo" charset="0"/>
              </a:rPr>
            </a:br>
            <a:endParaRPr lang="en-US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get_FOO_display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6750" y="3024990"/>
            <a:ext cx="13277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Q(Page):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before_next_page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.participant.vars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'gender'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] =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.player.get_gender_display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.participant.vars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'politics'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] =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.player.get_politics_display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Chaining several apps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'name'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pggmatch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display_name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"PGG Match"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num_demo_participants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app_sequence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[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'q'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pggmatch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'random'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True,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'gender'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False,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'polity'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False,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3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subsession.get_group_matrix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subsession.set_group_matrix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subsession.group_like_round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49577"/>
            <a:ext cx="1173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creating_session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.random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.session.config.get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'random'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.random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.round_number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Constants.shuffling_rounds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.group_randomly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else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highest_shuffling_round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max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Constants.shuffling_rounds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&lt;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.round_number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.group_like_round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highest_shuffling_round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0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GBAT (Group by arrival time)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" y="1966943"/>
            <a:ext cx="120015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MatchingWP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WaitPage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group_by_arrival_time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True</a:t>
            </a:r>
            <a:b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is_displayed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lang="en-US" sz="1600" dirty="0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bool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16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.round_number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== </a:t>
            </a:r>
            <a:r>
              <a:rPr lang="en-US" sz="1600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and not </a:t>
            </a:r>
            <a:r>
              <a:rPr lang="en-US" sz="16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.subsession.random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get_players_for_group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waiting_players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women = [p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waiting_players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p.participant.vars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'gender'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 == </a:t>
            </a:r>
            <a:r>
              <a:rPr lang="en-US" sz="1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'Female'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men = [p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waiting_players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p.participant.vars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'gender'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 == </a:t>
            </a:r>
            <a:r>
              <a:rPr lang="en-US" sz="1600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'Male'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(women) &gt;=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Constants.players_per_group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women[: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Constants.players_per_group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(men) &gt;=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Constants.players_per_group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600" dirty="0"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return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men[: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Constants.players_per_group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46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9357</TotalTime>
  <Words>88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Futura Medium</vt:lpstr>
      <vt:lpstr>Helvetica Neue</vt:lpstr>
      <vt:lpstr>Helvetica Neue Light</vt:lpstr>
      <vt:lpstr>Helvetica Neue Medium</vt:lpstr>
      <vt:lpstr>Lucida Console</vt:lpstr>
      <vt:lpstr>Menlo</vt:lpstr>
      <vt:lpstr>Arial</vt:lpstr>
      <vt:lpstr>Office Theme</vt:lpstr>
      <vt:lpstr>oTree. Day 4</vt:lpstr>
      <vt:lpstr>Day 4</vt:lpstr>
      <vt:lpstr>Dynamic fields. Q app</vt:lpstr>
      <vt:lpstr>Dynamic fields set. Q app</vt:lpstr>
      <vt:lpstr>get_FOO_display</vt:lpstr>
      <vt:lpstr>Chaining several apps</vt:lpstr>
      <vt:lpstr>Matching</vt:lpstr>
      <vt:lpstr>GBAT (Group by arrival time)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154</cp:revision>
  <cp:lastPrinted>2018-05-22T07:03:01Z</cp:lastPrinted>
  <dcterms:created xsi:type="dcterms:W3CDTF">2018-05-14T20:05:36Z</dcterms:created>
  <dcterms:modified xsi:type="dcterms:W3CDTF">2019-07-28T16:02:23Z</dcterms:modified>
</cp:coreProperties>
</file>