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14" r:id="rId2"/>
    <p:sldId id="328" r:id="rId3"/>
    <p:sldId id="329" r:id="rId4"/>
    <p:sldId id="334" r:id="rId5"/>
    <p:sldId id="330" r:id="rId6"/>
    <p:sldId id="335" r:id="rId7"/>
    <p:sldId id="336" r:id="rId8"/>
    <p:sldId id="331" r:id="rId9"/>
    <p:sldId id="332" r:id="rId10"/>
    <p:sldId id="333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5"/>
    <p:restoredTop sz="92523"/>
  </p:normalViewPr>
  <p:slideViewPr>
    <p:cSldViewPr snapToGrid="0" snapToObjects="1">
      <p:cViewPr>
        <p:scale>
          <a:sx n="79" d="100"/>
          <a:sy n="79" d="100"/>
        </p:scale>
        <p:origin x="51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15875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Variables</a:t>
            </a:r>
          </a:p>
          <a:p>
            <a:r>
              <a:rPr lang="en-US" smtClean="0"/>
              <a:t>Logical operators</a:t>
            </a:r>
          </a:p>
          <a:p>
            <a:r>
              <a:rPr lang="en-US" smtClean="0"/>
              <a:t>Lists</a:t>
            </a:r>
          </a:p>
          <a:p>
            <a:r>
              <a:rPr lang="en-US" smtClean="0"/>
              <a:t>Dictionaries</a:t>
            </a:r>
          </a:p>
          <a:p>
            <a:r>
              <a:rPr lang="en-US" smtClean="0"/>
              <a:t>Conditions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List comprehension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(10,20)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trump_house_price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(100,200)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#Task: make one function instead of two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class, self,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Person: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height =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None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weight =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None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surname =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None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__init__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self,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surname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height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weight):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.surname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surname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.height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height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.weight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weight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bmi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.weight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/ 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.height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/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**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2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err="1">
                <a:latin typeface="Menlo" charset="0"/>
                <a:ea typeface="Menlo" charset="0"/>
                <a:cs typeface="Menlo" charset="0"/>
              </a:rPr>
              <a:t>donald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Person(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'Trump', 190, 110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donald.bmi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empty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my_first_python.py</a:t>
            </a:r>
            <a:r>
              <a:rPr lang="en-US" dirty="0" smtClean="0"/>
              <a:t> file anywhere in oTree project/app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it in </a:t>
            </a:r>
            <a:r>
              <a:rPr lang="en-US" dirty="0" err="1" smtClean="0"/>
              <a:t>PyCharm</a:t>
            </a:r>
            <a:r>
              <a:rPr lang="en-US" dirty="0" smtClean="0"/>
              <a:t>/editor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print('Hello World!')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PyCharm</a:t>
            </a:r>
            <a:r>
              <a:rPr lang="en-US" dirty="0" smtClean="0"/>
              <a:t>: menu 'Run' </a:t>
            </a:r>
            <a:r>
              <a:rPr lang="en-US" dirty="0" smtClean="0">
                <a:sym typeface="Wingdings"/>
              </a:rPr>
              <a:t> 'Run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'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22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logical operators, conditions,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&gt; b # False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== 2 # True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b &gt;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print('B is Big')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print('B is small')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of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of code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/>
              <a:t> loops,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/>
              <a:t> conditions, functions, classes)</a:t>
            </a:r>
          </a:p>
          <a:p>
            <a:r>
              <a:rPr lang="en-US" dirty="0" smtClean="0"/>
              <a:t>are indented!</a:t>
            </a:r>
          </a:p>
          <a:p>
            <a:r>
              <a:rPr lang="en-US" dirty="0" smtClean="0"/>
              <a:t>usually by typing 'tab' or 4 spaces:</a:t>
            </a:r>
          </a:p>
          <a:p>
            <a:pPr marL="0" indent="0">
              <a:buNone/>
            </a:pPr>
            <a:r>
              <a:rPr lang="mr-IN" dirty="0"/>
              <a:t/>
            </a:r>
            <a:br>
              <a:rPr lang="mr-IN" dirty="0"/>
            </a:b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(10):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 5: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little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!'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much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!'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26" name="Picture 2" descr="locks in Python through ind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28" y="4063134"/>
            <a:ext cx="4131129" cy="250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loops,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[10, 12, 8, 3]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print(a[1])  # what will be printed?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(21)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lists are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mutable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a[3] = 88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print(a)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random.shuffle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#result: for example: [8, 10, 3, 12]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 # result: for example 10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random.sample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(a, 2)  # result: for example [3, 12]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dirty="0" smtClean="0"/>
              <a:t> - whole part of division</a:t>
            </a:r>
          </a:p>
          <a:p>
            <a:r>
              <a:rPr lang="en-US" dirty="0" smtClean="0"/>
              <a:t>%  - remainder of division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</a:t>
            </a:r>
            <a:r>
              <a:rPr lang="en-US" dirty="0" smtClean="0"/>
              <a:t>  - power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+=;  -=; **=</a:t>
            </a:r>
            <a:r>
              <a:rPr lang="en-US" dirty="0" smtClean="0"/>
              <a:t> - variable increment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abs,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round, sum, min, max </a:t>
            </a:r>
            <a:r>
              <a:rPr lang="mr-IN" dirty="0"/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built-in functions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float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6058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Strings, 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print('a = ' + a)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f'a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{a}')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 difference between single and double quotation marks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You can also use .format() and other functions (.lower(), replace(), upper(), join() etc.)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conversion of types: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bool,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, float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8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15" y="1841954"/>
            <a:ext cx="5170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choosing only odd numbers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b.append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print(b) # [3, 5, 15, 7]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6257" y="1880053"/>
            <a:ext cx="6041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instead we can do it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1]</a:t>
            </a:r>
            <a:endParaRPr lang="ru-RU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1329" y="1698171"/>
            <a:ext cx="0" cy="32167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129" y="4914900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random.random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range(10)]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squares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**2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range(5)]  # What’s an output?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8822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58347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915" y="5883728"/>
            <a:ext cx="1071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TASKS: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list of 10 random values values between 0 and 20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a list from previous list with the odd values less than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= {'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Philipp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surname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Chapkovski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print(a['name'])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a['height']=180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a['Nationality'] = 'Russian'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a.items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a.keys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a.values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Dicts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 are </a:t>
            </a:r>
            <a:r>
              <a:rPr lang="en-US" b="1" smtClean="0">
                <a:latin typeface="Courier" charset="0"/>
                <a:ea typeface="Courier" charset="0"/>
                <a:cs typeface="Courier" charset="0"/>
              </a:rPr>
              <a:t>mutable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!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509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</vt:lpstr>
      <vt:lpstr>Courier</vt:lpstr>
      <vt:lpstr>Courier New</vt:lpstr>
      <vt:lpstr>Futura Medium</vt:lpstr>
      <vt:lpstr>Helvetica Neue</vt:lpstr>
      <vt:lpstr>Helvetica Neue Light</vt:lpstr>
      <vt:lpstr>Helvetica Neue Medium</vt:lpstr>
      <vt:lpstr>Menlo</vt:lpstr>
      <vt:lpstr>Wingdings</vt:lpstr>
      <vt:lpstr>Arial</vt:lpstr>
      <vt:lpstr>Office Theme</vt:lpstr>
      <vt:lpstr>Brief intro to Python</vt:lpstr>
      <vt:lpstr>Brief intro to Python</vt:lpstr>
      <vt:lpstr>Variables, logical operators, conditions, indentation</vt:lpstr>
      <vt:lpstr>Indentation of code blocks</vt:lpstr>
      <vt:lpstr>Lists, loops, random</vt:lpstr>
      <vt:lpstr>TODO: arithmetic operations</vt:lpstr>
      <vt:lpstr>Strings, type conversions</vt:lpstr>
      <vt:lpstr>List comprehension</vt:lpstr>
      <vt:lpstr>Dictionaries</vt:lpstr>
      <vt:lpstr>Functions</vt:lpstr>
      <vt:lpstr>class, self, and relational databases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86</cp:revision>
  <cp:lastPrinted>2018-05-22T07:03:17Z</cp:lastPrinted>
  <dcterms:created xsi:type="dcterms:W3CDTF">2018-05-14T20:05:36Z</dcterms:created>
  <dcterms:modified xsi:type="dcterms:W3CDTF">2019-07-31T08:24:08Z</dcterms:modified>
</cp:coreProperties>
</file>