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54" r:id="rId2"/>
    <p:sldId id="381" r:id="rId3"/>
    <p:sldId id="382" r:id="rId4"/>
    <p:sldId id="383" r:id="rId5"/>
    <p:sldId id="384" r:id="rId6"/>
    <p:sldId id="385" r:id="rId7"/>
    <p:sldId id="386" r:id="rId8"/>
    <p:sldId id="379" r:id="rId9"/>
    <p:sldId id="324" r:id="rId10"/>
    <p:sldId id="380" r:id="rId11"/>
    <p:sldId id="387" r:id="rId12"/>
    <p:sldId id="388" r:id="rId13"/>
    <p:sldId id="267" r:id="rId14"/>
    <p:sldId id="355" r:id="rId15"/>
    <p:sldId id="389" r:id="rId16"/>
    <p:sldId id="364" r:id="rId17"/>
    <p:sldId id="365" r:id="rId18"/>
    <p:sldId id="366" r:id="rId19"/>
    <p:sldId id="367" r:id="rId20"/>
    <p:sldId id="340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23" r:id="rId31"/>
    <p:sldId id="334" r:id="rId32"/>
    <p:sldId id="273" r:id="rId33"/>
    <p:sldId id="358" r:id="rId34"/>
    <p:sldId id="357" r:id="rId35"/>
    <p:sldId id="359" r:id="rId36"/>
    <p:sldId id="360" r:id="rId37"/>
    <p:sldId id="361" r:id="rId38"/>
    <p:sldId id="362" r:id="rId39"/>
    <p:sldId id="363" r:id="rId40"/>
    <p:sldId id="283" r:id="rId41"/>
    <p:sldId id="352" r:id="rId42"/>
    <p:sldId id="348" r:id="rId43"/>
    <p:sldId id="284" r:id="rId44"/>
    <p:sldId id="350" r:id="rId45"/>
    <p:sldId id="351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2"/>
    <p:restoredTop sz="92523"/>
  </p:normalViewPr>
  <p:slideViewPr>
    <p:cSldViewPr snapToGrid="0" snapToObjects="1">
      <p:cViewPr>
        <p:scale>
          <a:sx n="68" d="100"/>
          <a:sy n="68" d="100"/>
        </p:scale>
        <p:origin x="12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app/templates/app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game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Page 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oTree data structure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609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/>
              <a:t>Deployment on </a:t>
            </a:r>
            <a:r>
              <a:rPr lang="en-US" dirty="0" err="1"/>
              <a:t>Heroku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1031</Words>
  <Application>Microsoft Macintosh PowerPoint</Application>
  <PresentationFormat>Widescreen</PresentationFormat>
  <Paragraphs>258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Arial</vt:lpstr>
      <vt:lpstr>Office Theme</vt:lpstr>
      <vt:lpstr>oTree</vt:lpstr>
      <vt:lpstr>Day 1</vt:lpstr>
      <vt:lpstr>Day 2</vt:lpstr>
      <vt:lpstr>Day 3</vt:lpstr>
      <vt:lpstr>Day 4</vt:lpstr>
      <vt:lpstr>Day 5</vt:lpstr>
      <vt:lpstr>Exam</vt:lpstr>
      <vt:lpstr>oTree: alternatives</vt:lpstr>
      <vt:lpstr>oTree</vt:lpstr>
      <vt:lpstr>oTree</vt:lpstr>
      <vt:lpstr>oTree Admin interface</vt:lpstr>
      <vt:lpstr>mTurk - BigFive</vt:lpstr>
      <vt:lpstr>The first oTree app. Step 1/2</vt:lpstr>
      <vt:lpstr>The first oTree app. Step 2/2</vt:lpstr>
      <vt:lpstr>Three steps to add a new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creating_session method</vt:lpstr>
      <vt:lpstr>creating_session method</vt:lpstr>
      <vt:lpstr>creating_session method</vt:lpstr>
      <vt:lpstr>player model</vt:lpstr>
      <vt:lpstr>group model</vt:lpstr>
      <vt:lpstr>Anatomy of an oTree Page</vt:lpstr>
      <vt:lpstr>Anatomy of an oTree Page</vt:lpstr>
      <vt:lpstr>Field form(s) on a template</vt:lpstr>
      <vt:lpstr>Methods of an oTree Page</vt:lpstr>
      <vt:lpstr>Dynamic set of forms</vt:lpstr>
      <vt:lpstr>Dynamic min/max</vt:lpstr>
      <vt:lpstr>Templates: using variables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147</cp:revision>
  <cp:lastPrinted>2018-05-22T07:03:01Z</cp:lastPrinted>
  <dcterms:created xsi:type="dcterms:W3CDTF">2018-05-14T20:05:36Z</dcterms:created>
  <dcterms:modified xsi:type="dcterms:W3CDTF">2019-07-28T08:41:03Z</dcterms:modified>
</cp:coreProperties>
</file>