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54" r:id="rId2"/>
    <p:sldId id="383" r:id="rId3"/>
    <p:sldId id="384" r:id="rId4"/>
    <p:sldId id="386" r:id="rId5"/>
    <p:sldId id="38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C7F"/>
    <a:srgbClr val="007AFF"/>
    <a:srgbClr val="FFFFFF"/>
    <a:srgbClr val="ED7D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9"/>
    <p:restoredTop sz="92523"/>
  </p:normalViewPr>
  <p:slideViewPr>
    <p:cSldViewPr snapToGrid="0" snapToObjects="1">
      <p:cViewPr>
        <p:scale>
          <a:sx n="150" d="100"/>
          <a:sy n="150" d="100"/>
        </p:scale>
        <p:origin x="144" y="-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361CD-6CC4-A34D-AE45-29B67002D1E6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DAC1-562A-E942-9290-ED2D37D1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y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5440" y="5440"/>
            <a:ext cx="12192000" cy="1690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marL="2973388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4400" b="0" i="0" kern="120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690688"/>
          </a:xfr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2973388" indent="0" algn="ctr">
              <a:tabLst/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ythonâ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8" y="489859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6163"/>
            <a:ext cx="10515600" cy="2590800"/>
          </a:xfrm>
        </p:spPr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985963"/>
            <a:ext cx="12192000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Group task:</a:t>
            </a:r>
            <a:endParaRPr lang="en-US" sz="500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007A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8B27D04-8BD5-C047-B9FF-9D6420E37D9D}" type="datetimeFigureOut">
              <a:rPr lang="en-US" smtClean="0"/>
              <a:pPr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DA11450-08D9-AD47-8209-26B4D4B31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9963"/>
          </a:xfrm>
        </p:spPr>
        <p:txBody>
          <a:bodyPr/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oTree. Day 3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July  28-August 3, 2019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78013" y="642938"/>
            <a:ext cx="41056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Philipp Chapkovski</a:t>
            </a:r>
          </a:p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Higher School of Economics</a:t>
            </a:r>
            <a:endParaRPr lang="en-US" sz="2500" dirty="0">
              <a:solidFill>
                <a:schemeClr val="bg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good game</a:t>
            </a:r>
          </a:p>
          <a:p>
            <a:r>
              <a:rPr lang="en-US" dirty="0" smtClean="0"/>
              <a:t>Treatments</a:t>
            </a:r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Money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674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Good Game (VCM, Ledyard 1995)</a:t>
            </a:r>
            <a:br>
              <a:rPr lang="en-US" dirty="0" smtClean="0"/>
            </a:br>
            <a:r>
              <a:rPr lang="en-US" dirty="0" smtClean="0"/>
              <a:t>-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Roles: no</a:t>
            </a:r>
          </a:p>
          <a:p>
            <a:r>
              <a:rPr lang="en-US" dirty="0" smtClean="0"/>
              <a:t>Stages: 1 (Contribution)</a:t>
            </a:r>
          </a:p>
          <a:p>
            <a:r>
              <a:rPr lang="en-US" dirty="0" smtClean="0"/>
              <a:t>Each member gets an endowment.</a:t>
            </a:r>
          </a:p>
          <a:p>
            <a:r>
              <a:rPr lang="en-US" dirty="0" smtClean="0"/>
              <a:t>After all group members make their contributions, payoffs are calculated</a:t>
            </a:r>
          </a:p>
          <a:p>
            <a:r>
              <a:rPr lang="en-US" dirty="0" smtClean="0"/>
              <a:t>Results are shown</a:t>
            </a:r>
          </a:p>
          <a:p>
            <a:r>
              <a:rPr lang="en-US" dirty="0" smtClean="0"/>
              <a:t>New round starts.</a:t>
            </a:r>
          </a:p>
        </p:txBody>
      </p:sp>
    </p:spTree>
    <p:extLst>
      <p:ext uri="{BB962C8B-B14F-4D97-AF65-F5344CB8AC3E}">
        <p14:creationId xmlns:p14="http://schemas.microsoft.com/office/powerpoint/2010/main" val="72842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fixed endowment for every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800" dirty="0">
                <a:latin typeface="Menlo" charset="0"/>
                <a:ea typeface="Menlo" charset="0"/>
                <a:cs typeface="Menlo" charset="0"/>
              </a:rPr>
            </a:b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class 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Constants(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BaseConstants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):</a:t>
            </a:r>
            <a:br>
              <a:rPr lang="en-US" sz="1800" dirty="0">
                <a:latin typeface="Menlo" charset="0"/>
                <a:ea typeface="Menlo" charset="0"/>
                <a:cs typeface="Menlo" charset="0"/>
              </a:rPr>
            </a:br>
            <a:r>
              <a:rPr lang="en-US" sz="1800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endowment = 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20  # an endowment for fixed endowment treatment</a:t>
            </a:r>
            <a:br>
              <a:rPr lang="en-US" sz="1800" dirty="0">
                <a:latin typeface="Menlo" charset="0"/>
                <a:ea typeface="Menlo" charset="0"/>
                <a:cs typeface="Menlo" charset="0"/>
              </a:rPr>
            </a:br>
            <a:r>
              <a:rPr lang="en-US" sz="1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800" dirty="0">
                <a:latin typeface="Menlo" charset="0"/>
                <a:ea typeface="Menlo" charset="0"/>
                <a:cs typeface="Menlo" charset="0"/>
              </a:rPr>
            </a:br>
            <a:r>
              <a:rPr lang="en-US" sz="1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800" dirty="0">
                <a:latin typeface="Menlo" charset="0"/>
                <a:ea typeface="Menlo" charset="0"/>
                <a:cs typeface="Menlo" charset="0"/>
              </a:rPr>
            </a:b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class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Subsession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BaseSubsession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):</a:t>
            </a:r>
            <a:br>
              <a:rPr lang="en-US" sz="1800" dirty="0">
                <a:latin typeface="Menlo" charset="0"/>
                <a:ea typeface="Menlo" charset="0"/>
                <a:cs typeface="Menlo" charset="0"/>
              </a:rPr>
            </a:b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creating_session</a:t>
            </a:r>
            <a:r>
              <a:rPr lang="en-US" sz="180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800"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sz="1800" smtClean="0">
                <a:latin typeface="Menlo" charset="0"/>
                <a:ea typeface="Menlo" charset="0"/>
                <a:cs typeface="Menlo" charset="0"/>
              </a:rPr>
              <a:t>):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800" dirty="0">
                <a:latin typeface="Menlo" charset="0"/>
                <a:ea typeface="Menlo" charset="0"/>
                <a:cs typeface="Menlo" charset="0"/>
              </a:rPr>
            </a:b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p 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.get_players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():</a:t>
            </a:r>
            <a:br>
              <a:rPr lang="en-US" sz="1800" dirty="0">
                <a:latin typeface="Menlo" charset="0"/>
                <a:ea typeface="Menlo" charset="0"/>
                <a:cs typeface="Menlo" charset="0"/>
              </a:rPr>
            </a:br>
            <a:r>
              <a:rPr lang="en-US" sz="1800" dirty="0" smtClean="0">
                <a:latin typeface="Menlo" charset="0"/>
                <a:ea typeface="Menlo" charset="0"/>
                <a:cs typeface="Menlo" charset="0"/>
              </a:rPr>
              <a:t>               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p.endowment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Constants.endowment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800" dirty="0">
                <a:latin typeface="Menlo" charset="0"/>
                <a:ea typeface="Menlo" charset="0"/>
                <a:cs typeface="Menlo" charset="0"/>
              </a:rPr>
            </a:br>
            <a:r>
              <a:rPr lang="en-US" sz="1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800" dirty="0">
                <a:latin typeface="Menlo" charset="0"/>
                <a:ea typeface="Menlo" charset="0"/>
                <a:cs typeface="Menlo" charset="0"/>
              </a:rPr>
            </a:br>
            <a:r>
              <a:rPr lang="en-US" sz="1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800" dirty="0">
                <a:latin typeface="Menlo" charset="0"/>
                <a:ea typeface="Menlo" charset="0"/>
                <a:cs typeface="Menlo" charset="0"/>
              </a:rPr>
            </a:br>
            <a:r>
              <a:rPr lang="en-US" sz="1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800" dirty="0">
                <a:latin typeface="Menlo" charset="0"/>
                <a:ea typeface="Menlo" charset="0"/>
                <a:cs typeface="Menlo" charset="0"/>
              </a:rPr>
            </a:b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class 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Player(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BasePlayer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):</a:t>
            </a:r>
            <a:br>
              <a:rPr lang="en-US" sz="1800" dirty="0">
                <a:latin typeface="Menlo" charset="0"/>
                <a:ea typeface="Menlo" charset="0"/>
                <a:cs typeface="Menlo" charset="0"/>
              </a:rPr>
            </a:b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   endowment =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models.CurrencyField</a:t>
            </a:r>
            <a:r>
              <a:rPr lang="en-US" sz="1800" dirty="0" smtClean="0">
                <a:latin typeface="Menlo" charset="0"/>
                <a:ea typeface="Menlo" charset="0"/>
                <a:cs typeface="Menlo" charset="0"/>
              </a:rPr>
              <a:t>()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43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Good Game (VCM, Ledyard 1995)</a:t>
            </a:r>
            <a:br>
              <a:rPr lang="en-US" dirty="0" smtClean="0"/>
            </a:br>
            <a:r>
              <a:rPr lang="en-US" dirty="0" smtClean="0"/>
              <a:t>-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size (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players_per_group</a:t>
            </a:r>
            <a:r>
              <a:rPr lang="en-US" dirty="0" smtClean="0"/>
              <a:t>)</a:t>
            </a:r>
          </a:p>
          <a:p>
            <a:r>
              <a:rPr lang="en-US" dirty="0" smtClean="0"/>
              <a:t>Number of periods (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num_rounds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Initial endowment (homogenous/</a:t>
            </a:r>
            <a:r>
              <a:rPr lang="en-US" dirty="0" err="1" smtClean="0"/>
              <a:t>heterogenous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Punishment stage: NO</a:t>
            </a:r>
          </a:p>
          <a:p>
            <a:r>
              <a:rPr lang="en-US" dirty="0" smtClean="0"/>
              <a:t>Group composition (stranger matching/partner matching)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786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9202</TotalTime>
  <Words>107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Calibri</vt:lpstr>
      <vt:lpstr>Futura Medium</vt:lpstr>
      <vt:lpstr>Helvetica Neue</vt:lpstr>
      <vt:lpstr>Helvetica Neue Light</vt:lpstr>
      <vt:lpstr>Helvetica Neue Medium</vt:lpstr>
      <vt:lpstr>Lucida Console</vt:lpstr>
      <vt:lpstr>Menlo</vt:lpstr>
      <vt:lpstr>Arial</vt:lpstr>
      <vt:lpstr>Office Theme</vt:lpstr>
      <vt:lpstr>oTree. Day 3</vt:lpstr>
      <vt:lpstr>Day 3</vt:lpstr>
      <vt:lpstr>Public Good Game (VCM, Ledyard 1995) - Flow</vt:lpstr>
      <vt:lpstr>Generate fixed endowment for every player</vt:lpstr>
      <vt:lpstr>Public Good Game (VCM, Ledyard 1995) - Parameters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Chapkovski</dc:creator>
  <cp:lastModifiedBy>Philipp Chapkovski</cp:lastModifiedBy>
  <cp:revision>146</cp:revision>
  <cp:lastPrinted>2018-05-22T07:03:01Z</cp:lastPrinted>
  <dcterms:created xsi:type="dcterms:W3CDTF">2018-05-14T20:05:36Z</dcterms:created>
  <dcterms:modified xsi:type="dcterms:W3CDTF">2019-07-28T08:42:44Z</dcterms:modified>
</cp:coreProperties>
</file>