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54" r:id="rId2"/>
    <p:sldId id="3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2523"/>
  </p:normalViewPr>
  <p:slideViewPr>
    <p:cSldViewPr snapToGrid="0" snapToObjects="1">
      <p:cViewPr>
        <p:scale>
          <a:sx n="68" d="100"/>
          <a:sy n="68" d="100"/>
        </p:scale>
        <p:origin x="10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oTree. Day 4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28-August 3, 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Dynamic group composition (</a:t>
            </a:r>
            <a:r>
              <a:rPr lang="en-US" dirty="0" err="1" smtClean="0"/>
              <a:t>group_by_arrival_time</a:t>
            </a:r>
            <a:r>
              <a:rPr lang="en-US" dirty="0" smtClean="0"/>
              <a:t>)</a:t>
            </a:r>
          </a:p>
          <a:p>
            <a:r>
              <a:rPr lang="en-US" dirty="0"/>
              <a:t>Dynamic fields (min, max, choices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Chaining </a:t>
            </a:r>
            <a:r>
              <a:rPr lang="en-US" dirty="0"/>
              <a:t>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36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Futura Medium</vt:lpstr>
      <vt:lpstr>Helvetica Neue</vt:lpstr>
      <vt:lpstr>Helvetica Neue Light</vt:lpstr>
      <vt:lpstr>Helvetica Neue Medium</vt:lpstr>
      <vt:lpstr>Lucida Console</vt:lpstr>
      <vt:lpstr>Arial</vt:lpstr>
      <vt:lpstr>Office Theme</vt:lpstr>
      <vt:lpstr>oTree. Day 4</vt:lpstr>
      <vt:lpstr>Day 4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144</cp:revision>
  <cp:lastPrinted>2018-05-22T07:03:01Z</cp:lastPrinted>
  <dcterms:created xsi:type="dcterms:W3CDTF">2018-05-14T20:05:36Z</dcterms:created>
  <dcterms:modified xsi:type="dcterms:W3CDTF">2019-07-28T11:46:48Z</dcterms:modified>
</cp:coreProperties>
</file>