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54" r:id="rId2"/>
    <p:sldId id="38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C7F"/>
    <a:srgbClr val="007AFF"/>
    <a:srgbClr val="FFFFFF"/>
    <a:srgbClr val="ED7D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9"/>
    <p:restoredTop sz="92523"/>
  </p:normalViewPr>
  <p:slideViewPr>
    <p:cSldViewPr snapToGrid="0" snapToObjects="1">
      <p:cViewPr>
        <p:scale>
          <a:sx n="68" d="100"/>
          <a:sy n="68" d="100"/>
        </p:scale>
        <p:origin x="10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361CD-6CC4-A34D-AE45-29B67002D1E6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DAC1-562A-E942-9290-ED2D37D1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y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5440" y="5440"/>
            <a:ext cx="12192000" cy="1690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marL="2973388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4400" b="0" i="0" kern="120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690688"/>
          </a:xfr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2973388" indent="0" algn="ctr">
              <a:tabLst/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ythonâ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8" y="489859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6163"/>
            <a:ext cx="10515600" cy="2590800"/>
          </a:xfrm>
        </p:spPr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985963"/>
            <a:ext cx="12192000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Group task:</a:t>
            </a:r>
            <a:endParaRPr lang="en-US" sz="500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007A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8B27D04-8BD5-C047-B9FF-9D6420E37D9D}" type="datetimeFigureOut">
              <a:rPr lang="en-US" smtClean="0"/>
              <a:pPr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DA11450-08D9-AD47-8209-26B4D4B31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9963"/>
          </a:xfrm>
        </p:spPr>
        <p:txBody>
          <a:bodyPr/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oTree. Day 4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July  28-August 3, 2019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78013" y="642938"/>
            <a:ext cx="41056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Philipp Chapkovski</a:t>
            </a:r>
          </a:p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Higher School of Economics</a:t>
            </a:r>
            <a:endParaRPr lang="en-US" sz="2500" dirty="0">
              <a:solidFill>
                <a:schemeClr val="bg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fields (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min, max, choices</a:t>
            </a:r>
            <a:r>
              <a:rPr lang="en-US" dirty="0" smtClean="0"/>
              <a:t>)</a:t>
            </a:r>
          </a:p>
          <a:p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get_FOO_display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/>
              <a:t>Chaining apps (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participant.vars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Matching (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group_randomly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set_group_matrix</a:t>
            </a:r>
            <a:r>
              <a:rPr lang="en-US" dirty="0" smtClean="0"/>
              <a:t> etc.)</a:t>
            </a:r>
          </a:p>
          <a:p>
            <a:r>
              <a:rPr lang="en-US" dirty="0"/>
              <a:t>Dynamic group composition (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group_by_arrival_time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2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9216</TotalTime>
  <Words>45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Calibri</vt:lpstr>
      <vt:lpstr>Futura Medium</vt:lpstr>
      <vt:lpstr>Helvetica Neue</vt:lpstr>
      <vt:lpstr>Helvetica Neue Light</vt:lpstr>
      <vt:lpstr>Helvetica Neue Medium</vt:lpstr>
      <vt:lpstr>Lucida Console</vt:lpstr>
      <vt:lpstr>Menlo</vt:lpstr>
      <vt:lpstr>Arial</vt:lpstr>
      <vt:lpstr>Office Theme</vt:lpstr>
      <vt:lpstr>oTree. Day 4</vt:lpstr>
      <vt:lpstr>Day 4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Chapkovski</dc:creator>
  <cp:lastModifiedBy>Philipp Chapkovski</cp:lastModifiedBy>
  <cp:revision>147</cp:revision>
  <cp:lastPrinted>2018-05-22T07:03:01Z</cp:lastPrinted>
  <dcterms:created xsi:type="dcterms:W3CDTF">2018-05-14T20:05:36Z</dcterms:created>
  <dcterms:modified xsi:type="dcterms:W3CDTF">2019-07-28T12:37:22Z</dcterms:modified>
</cp:coreProperties>
</file>