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14" r:id="rId2"/>
    <p:sldId id="328" r:id="rId3"/>
    <p:sldId id="329" r:id="rId4"/>
    <p:sldId id="334" r:id="rId5"/>
    <p:sldId id="330" r:id="rId6"/>
    <p:sldId id="335" r:id="rId7"/>
    <p:sldId id="331" r:id="rId8"/>
    <p:sldId id="332" r:id="rId9"/>
    <p:sldId id="333" r:id="rId10"/>
    <p:sldId id="323" r:id="rId11"/>
    <p:sldId id="326" r:id="rId12"/>
    <p:sldId id="324" r:id="rId13"/>
    <p:sldId id="32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5"/>
    <p:restoredTop sz="92523"/>
  </p:normalViewPr>
  <p:slideViewPr>
    <p:cSldViewPr snapToGrid="0" snapToObjects="1">
      <p:cViewPr>
        <p:scale>
          <a:sx n="79" d="100"/>
          <a:sy n="79" d="100"/>
        </p:scale>
        <p:origin x="51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15875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Variables</a:t>
            </a:r>
          </a:p>
          <a:p>
            <a:r>
              <a:rPr lang="en-US" smtClean="0"/>
              <a:t>Logical operators</a:t>
            </a:r>
          </a:p>
          <a:p>
            <a:r>
              <a:rPr lang="en-US" smtClean="0"/>
              <a:t>Lists</a:t>
            </a:r>
          </a:p>
          <a:p>
            <a:r>
              <a:rPr lang="en-US" smtClean="0"/>
              <a:t>Dictionaries</a:t>
            </a:r>
          </a:p>
          <a:p>
            <a:r>
              <a:rPr lang="en-US" smtClean="0"/>
              <a:t>Conditions</a:t>
            </a:r>
          </a:p>
          <a:p>
            <a:r>
              <a:rPr lang="en-US" smtClean="0"/>
              <a:t>Loops</a:t>
            </a:r>
          </a:p>
          <a:p>
            <a:r>
              <a:rPr lang="en-US" smtClean="0"/>
              <a:t>List comprehension</a:t>
            </a:r>
          </a:p>
          <a:p>
            <a:r>
              <a:rPr lang="en-US" smtClean="0"/>
              <a:t>Functions</a:t>
            </a:r>
          </a:p>
          <a:p>
            <a:r>
              <a:rPr lang="en-US" smtClean="0"/>
              <a:t>Class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96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954779"/>
            <a:ext cx="10515600" cy="222218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The same information is repeated multiple times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If somebody changes the address you need to change all house parameters for this person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If you changes the roof color, you need to change it as many times as there are inhabitants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the computational costs are multiplied X number of participants. 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761489"/>
            <a:ext cx="10652760" cy="22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5257800"/>
            <a:ext cx="1051560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we can split the data sheet into two tables (Persons, Houses) and the information stops being redundant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0" y="1962150"/>
            <a:ext cx="69469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954779"/>
            <a:ext cx="10515600" cy="2222183"/>
          </a:xfrm>
        </p:spPr>
        <p:txBody>
          <a:bodyPr/>
          <a:lstStyle/>
          <a:p>
            <a:r>
              <a:rPr lang="en-US" dirty="0" smtClean="0"/>
              <a:t>class definition: structure of the data:</a:t>
            </a:r>
          </a:p>
          <a:p>
            <a:r>
              <a:rPr lang="en-US" dirty="0" smtClean="0"/>
              <a:t>class instance: the specific ‘record’ of the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761489"/>
            <a:ext cx="10652760" cy="22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9214" y="1812472"/>
            <a:ext cx="10515600" cy="413589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an example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class House(object):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roof = None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width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length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height = 0</a:t>
            </a:r>
            <a:endParaRPr lang="en-US" sz="15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space(self):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    return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self.width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self.length</a:t>
            </a:r>
            <a:endParaRPr lang="en-US" sz="15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volume(self):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    return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self.space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() *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self.heigth</a:t>
            </a:r>
            <a:endParaRPr lang="en-US" sz="15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new instance: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prescott85 = House()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prescott85.width = 30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prescott85.length = 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print(prescott85.space())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empty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my_first_python.py</a:t>
            </a:r>
            <a:r>
              <a:rPr lang="en-US" dirty="0" smtClean="0"/>
              <a:t> file anywhere in oTree project/app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it in </a:t>
            </a:r>
            <a:r>
              <a:rPr lang="en-US" dirty="0" err="1" smtClean="0"/>
              <a:t>PyCharm</a:t>
            </a:r>
            <a:r>
              <a:rPr lang="en-US" dirty="0" smtClean="0"/>
              <a:t>/editor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</a:p>
          <a:p>
            <a:pPr marL="4572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print('Hello World!')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PyCharm</a:t>
            </a:r>
            <a:r>
              <a:rPr lang="en-US" dirty="0" smtClean="0"/>
              <a:t>: menu 'Run' </a:t>
            </a:r>
            <a:r>
              <a:rPr lang="en-US" dirty="0" smtClean="0">
                <a:sym typeface="Wingdings"/>
              </a:rPr>
              <a:t> 'Run</a:t>
            </a:r>
            <a:r>
              <a:rPr lang="mr-IN" dirty="0" smtClean="0">
                <a:sym typeface="Wingdings"/>
              </a:rPr>
              <a:t>…</a:t>
            </a:r>
            <a:r>
              <a:rPr lang="en-US" dirty="0" smtClean="0">
                <a:sym typeface="Wingdings"/>
              </a:rPr>
              <a:t>'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8220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Variables, logical operators, conditions, 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 2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3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&gt; b # False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== 2 # True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b &gt; a: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print('B is Big')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print('B is small')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 of code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 of code (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/>
              <a:t> loops,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/>
              <a:t> conditions, functions, classes)</a:t>
            </a:r>
          </a:p>
          <a:p>
            <a:r>
              <a:rPr lang="en-US" dirty="0" smtClean="0"/>
              <a:t>are indented!</a:t>
            </a:r>
          </a:p>
          <a:p>
            <a:r>
              <a:rPr lang="en-US" dirty="0" smtClean="0"/>
              <a:t>usually by typing 'tab' or 4 spaces:</a:t>
            </a:r>
          </a:p>
          <a:p>
            <a:pPr marL="0" indent="0">
              <a:buNone/>
            </a:pPr>
            <a:r>
              <a:rPr lang="mr-IN" dirty="0"/>
              <a:t/>
            </a:r>
            <a:br>
              <a:rPr lang="mr-IN" dirty="0"/>
            </a:b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range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(10):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&lt; 5: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Too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little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!'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Too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much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!'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1026" name="Picture 2" descr="locks in Python through ind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428" y="4063134"/>
            <a:ext cx="4131129" cy="250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1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Lists, loops,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 [10, 12, 8, 3]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a: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print(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print(a[1])  # what will be printed?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a.append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(21)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 lists are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mutable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a[3] = 88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print(a) # what will be printed?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import random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random.shuffle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(a) #result: for example: [8, 10, 3, 12]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random.choice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(a)  # result: for example 10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random.sample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(a, 2)  # result: for example [3, 12]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 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en-US" dirty="0" smtClean="0"/>
              <a:t> - whole part of division</a:t>
            </a:r>
          </a:p>
          <a:p>
            <a:r>
              <a:rPr lang="en-US" dirty="0" smtClean="0"/>
              <a:t>%  - remainder of division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**</a:t>
            </a:r>
            <a:r>
              <a:rPr lang="en-US" dirty="0" smtClean="0"/>
              <a:t>  - power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+=;  -=; **=</a:t>
            </a:r>
            <a:r>
              <a:rPr lang="en-US" dirty="0" smtClean="0"/>
              <a:t> - variable increment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abs,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round, sum, min, max </a:t>
            </a:r>
            <a:r>
              <a:rPr lang="mr-IN" dirty="0"/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built-in functions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float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6058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15" y="1841954"/>
            <a:ext cx="51707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# choosing only odd numbers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a = [4, 3, 5, 15, 22, 28, 7]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b = []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in a:</a:t>
            </a:r>
          </a:p>
          <a:p>
            <a:pPr marL="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if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% 2 == 1:</a:t>
            </a:r>
          </a:p>
          <a:p>
            <a:pPr marL="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b.append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print(b) # [3, 5, 15, 7]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76257" y="1880053"/>
            <a:ext cx="6041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# instead we can do it</a:t>
            </a:r>
          </a:p>
          <a:p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a = [4, 3, 5, 15, 22, 28, 7]</a:t>
            </a:r>
          </a:p>
          <a:p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b = [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for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in a if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% 2 == 1]</a:t>
            </a:r>
            <a:endParaRPr lang="ru-RU" sz="2200" dirty="0" smtClean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1329" y="1698171"/>
            <a:ext cx="0" cy="32167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2129" y="4914900"/>
            <a:ext cx="10711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random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c = 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random.random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range(10)]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squares = 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**2 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range(5)]  # What’s an output?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4882243"/>
            <a:ext cx="12192000" cy="163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0" y="5834743"/>
            <a:ext cx="12192000" cy="163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4915" y="5883728"/>
            <a:ext cx="10711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 TASKS: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Generate list of 10 random values values between 0 and 20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Generate a list from previous list with the odd values less than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= {'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':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Philipp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surname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':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Chapkovski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',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':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79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print(a['name'])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a['height']=180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a['Nationality'] = 'Russian'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a.items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a.keys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a.values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Dicts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 are </a:t>
            </a:r>
            <a:r>
              <a:rPr lang="en-US" b="1" smtClean="0">
                <a:latin typeface="Courier" charset="0"/>
                <a:ea typeface="Courier" charset="0"/>
                <a:cs typeface="Courier" charset="0"/>
              </a:rPr>
              <a:t>mutable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!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price_per_square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garden_price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1000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house_price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(length, width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space = length *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width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return space *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price_per_square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elite_house_price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(length, width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space = length *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width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return space *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price_per_square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garden_price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my_house_price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(10,20)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trump_house_price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elite_house_price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(100,200)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#Task: make one function instead of two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6923</TotalTime>
  <Words>613</Words>
  <Application>Microsoft Macintosh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Calibri</vt:lpstr>
      <vt:lpstr>Courier</vt:lpstr>
      <vt:lpstr>Courier New</vt:lpstr>
      <vt:lpstr>Futura Medium</vt:lpstr>
      <vt:lpstr>Helvetica Neue</vt:lpstr>
      <vt:lpstr>Helvetica Neue Light</vt:lpstr>
      <vt:lpstr>Helvetica Neue Medium</vt:lpstr>
      <vt:lpstr>Wingdings</vt:lpstr>
      <vt:lpstr>Arial</vt:lpstr>
      <vt:lpstr>Office Theme</vt:lpstr>
      <vt:lpstr>Brief intro to Python</vt:lpstr>
      <vt:lpstr>Brief intro to Python</vt:lpstr>
      <vt:lpstr>Variables, logical operators, conditions, indentation</vt:lpstr>
      <vt:lpstr>Indentation of code blocks</vt:lpstr>
      <vt:lpstr>Lists, loops, random</vt:lpstr>
      <vt:lpstr>TODO: arithmetic operations</vt:lpstr>
      <vt:lpstr>List comprehension</vt:lpstr>
      <vt:lpstr>Dictionaries</vt:lpstr>
      <vt:lpstr>Functions</vt:lpstr>
      <vt:lpstr>class, self, and relational databases</vt:lpstr>
      <vt:lpstr>class, self, and relational databases</vt:lpstr>
      <vt:lpstr>class, self, and relational databases</vt:lpstr>
      <vt:lpstr>class, self, and relational databases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84</cp:revision>
  <cp:lastPrinted>2018-05-22T07:03:17Z</cp:lastPrinted>
  <dcterms:created xsi:type="dcterms:W3CDTF">2018-05-14T20:05:36Z</dcterms:created>
  <dcterms:modified xsi:type="dcterms:W3CDTF">2019-07-28T06:45:45Z</dcterms:modified>
</cp:coreProperties>
</file>