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18A9-FFB2-4FAB-8B04-9B3DC2C11E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E6F-5348-47A0-ABE9-491CBF8D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0" y="319913"/>
            <a:ext cx="6233494" cy="6256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0029" y="726519"/>
            <a:ext cx="559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Purpose of this note: To test </a:t>
            </a:r>
            <a:r>
              <a:rPr lang="en-US" dirty="0"/>
              <a:t>dynamics matrices identified on 15-well data under cell state transition </a:t>
            </a:r>
            <a:r>
              <a:rPr lang="en-US" dirty="0" smtClean="0"/>
              <a:t>hypothesis.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8336" y="1779456"/>
            <a:ext cx="5768196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FIGURE KEY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Red dotted lines :  predictions using models identified on 15-well data set under cell-state transition hypothesis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Black solid lines : test samples (4-well data set, collected on a different day from 15-well data, death evenly distributed across phenotypic states)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plotted point : mean at the center, error bar is standard deviation, computed from 4 samples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1 figure per condition : DMSO, </a:t>
            </a:r>
            <a:r>
              <a:rPr lang="en-US" dirty="0" err="1" smtClean="0"/>
              <a:t>Trametinib</a:t>
            </a:r>
            <a:r>
              <a:rPr lang="en-US" dirty="0" smtClean="0"/>
              <a:t>, BEZ235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40606" y="6211669"/>
            <a:ext cx="34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September 20, 2017</a:t>
            </a:r>
          </a:p>
          <a:p>
            <a:r>
              <a:rPr lang="en-US" dirty="0" smtClean="0"/>
              <a:t>Prepared by: Margaret P. Chapman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94" y="415950"/>
            <a:ext cx="6282906" cy="6247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7" y="369278"/>
            <a:ext cx="6290825" cy="629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27" y="112144"/>
            <a:ext cx="18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Tram : </a:t>
            </a:r>
            <a:r>
              <a:rPr lang="en-US" dirty="0" err="1" smtClean="0"/>
              <a:t>Trametinib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55292" y="86265"/>
            <a:ext cx="13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BEZ : BEZ235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10724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can the number of dying/dead cells decrease over some time interval?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2800410"/>
            <a:ext cx="10515600" cy="2194284"/>
          </a:xfrm>
        </p:spPr>
        <p:txBody>
          <a:bodyPr/>
          <a:lstStyle/>
          <a:p>
            <a:r>
              <a:rPr lang="en-US" dirty="0" smtClean="0"/>
              <a:t>The imaging system that counts cells may miss those on the periphery of the well. A cell detected at one time point may have migrated out of view by the next time point, 12 hours later.</a:t>
            </a:r>
          </a:p>
          <a:p>
            <a:r>
              <a:rPr lang="en-US" dirty="0" smtClean="0"/>
              <a:t>The nucleus of a dying cell degrades over time and eventually fades from view.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6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Why can the number of dying/dead cells decrease over some time interval? </vt:lpstr>
    </vt:vector>
  </TitlesOfParts>
  <Company>UCBerkeley EECS Dept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Chapman</dc:creator>
  <cp:lastModifiedBy>Margaret Chapman</cp:lastModifiedBy>
  <cp:revision>4</cp:revision>
  <dcterms:created xsi:type="dcterms:W3CDTF">2017-09-21T02:50:54Z</dcterms:created>
  <dcterms:modified xsi:type="dcterms:W3CDTF">2017-09-21T03:29:04Z</dcterms:modified>
</cp:coreProperties>
</file>