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8" autoAdjust="0"/>
    <p:restoredTop sz="94660"/>
  </p:normalViewPr>
  <p:slideViewPr>
    <p:cSldViewPr snapToGrid="0">
      <p:cViewPr>
        <p:scale>
          <a:sx n="60" d="100"/>
          <a:sy n="60" d="100"/>
        </p:scale>
        <p:origin x="1454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6C3D-F941-4C53-B9EF-DCCFA099DE9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7A38-EF20-4E79-8D67-415929E7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5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6C3D-F941-4C53-B9EF-DCCFA099DE9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7A38-EF20-4E79-8D67-415929E7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1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6C3D-F941-4C53-B9EF-DCCFA099DE9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7A38-EF20-4E79-8D67-415929E7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3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6C3D-F941-4C53-B9EF-DCCFA099DE9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7A38-EF20-4E79-8D67-415929E7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3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6C3D-F941-4C53-B9EF-DCCFA099DE9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7A38-EF20-4E79-8D67-415929E7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9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6C3D-F941-4C53-B9EF-DCCFA099DE9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7A38-EF20-4E79-8D67-415929E7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8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6C3D-F941-4C53-B9EF-DCCFA099DE9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7A38-EF20-4E79-8D67-415929E7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9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6C3D-F941-4C53-B9EF-DCCFA099DE9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7A38-EF20-4E79-8D67-415929E7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9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6C3D-F941-4C53-B9EF-DCCFA099DE9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7A38-EF20-4E79-8D67-415929E7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9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6C3D-F941-4C53-B9EF-DCCFA099DE9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7A38-EF20-4E79-8D67-415929E7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0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6C3D-F941-4C53-B9EF-DCCFA099DE9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7A38-EF20-4E79-8D67-415929E7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0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A6C3D-F941-4C53-B9EF-DCCFA099DE9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87A38-EF20-4E79-8D67-415929E7C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6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1967281" y="-1020707"/>
            <a:ext cx="5974915" cy="2239755"/>
          </a:xfrm>
          <a:custGeom>
            <a:avLst/>
            <a:gdLst>
              <a:gd name="connsiteX0" fmla="*/ 0 w 5974915"/>
              <a:gd name="connsiteY0" fmla="*/ 2127022 h 2127022"/>
              <a:gd name="connsiteX1" fmla="*/ 1139868 w 5974915"/>
              <a:gd name="connsiteY1" fmla="*/ 1901554 h 2127022"/>
              <a:gd name="connsiteX2" fmla="*/ 1816274 w 5974915"/>
              <a:gd name="connsiteY2" fmla="*/ 1024732 h 2127022"/>
              <a:gd name="connsiteX3" fmla="*/ 2455101 w 5974915"/>
              <a:gd name="connsiteY3" fmla="*/ 285696 h 2127022"/>
              <a:gd name="connsiteX4" fmla="*/ 2830882 w 5974915"/>
              <a:gd name="connsiteY4" fmla="*/ 22650 h 2127022"/>
              <a:gd name="connsiteX5" fmla="*/ 3156559 w 5974915"/>
              <a:gd name="connsiteY5" fmla="*/ 811789 h 2127022"/>
              <a:gd name="connsiteX6" fmla="*/ 3469710 w 5974915"/>
              <a:gd name="connsiteY6" fmla="*/ 1701137 h 2127022"/>
              <a:gd name="connsiteX7" fmla="*/ 3807912 w 5974915"/>
              <a:gd name="connsiteY7" fmla="*/ 1976710 h 2127022"/>
              <a:gd name="connsiteX8" fmla="*/ 5035463 w 5974915"/>
              <a:gd name="connsiteY8" fmla="*/ 2101970 h 2127022"/>
              <a:gd name="connsiteX9" fmla="*/ 5974915 w 5974915"/>
              <a:gd name="connsiteY9" fmla="*/ 2089444 h 2127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74915" h="2127022">
                <a:moveTo>
                  <a:pt x="0" y="2127022"/>
                </a:moveTo>
                <a:cubicBezTo>
                  <a:pt x="418578" y="2106145"/>
                  <a:pt x="837156" y="2085269"/>
                  <a:pt x="1139868" y="1901554"/>
                </a:cubicBezTo>
                <a:cubicBezTo>
                  <a:pt x="1442580" y="1717839"/>
                  <a:pt x="1597069" y="1294042"/>
                  <a:pt x="1816274" y="1024732"/>
                </a:cubicBezTo>
                <a:cubicBezTo>
                  <a:pt x="2035479" y="755422"/>
                  <a:pt x="2286000" y="452710"/>
                  <a:pt x="2455101" y="285696"/>
                </a:cubicBezTo>
                <a:cubicBezTo>
                  <a:pt x="2624202" y="118682"/>
                  <a:pt x="2713972" y="-65032"/>
                  <a:pt x="2830882" y="22650"/>
                </a:cubicBezTo>
                <a:cubicBezTo>
                  <a:pt x="2947792" y="110332"/>
                  <a:pt x="3050088" y="532041"/>
                  <a:pt x="3156559" y="811789"/>
                </a:cubicBezTo>
                <a:cubicBezTo>
                  <a:pt x="3263030" y="1091537"/>
                  <a:pt x="3361151" y="1506983"/>
                  <a:pt x="3469710" y="1701137"/>
                </a:cubicBezTo>
                <a:cubicBezTo>
                  <a:pt x="3578269" y="1895290"/>
                  <a:pt x="3546953" y="1909904"/>
                  <a:pt x="3807912" y="1976710"/>
                </a:cubicBezTo>
                <a:cubicBezTo>
                  <a:pt x="4068871" y="2043516"/>
                  <a:pt x="4674296" y="2083181"/>
                  <a:pt x="5035463" y="2101970"/>
                </a:cubicBezTo>
                <a:cubicBezTo>
                  <a:pt x="5396630" y="2120759"/>
                  <a:pt x="5685772" y="2105101"/>
                  <a:pt x="5974915" y="2089444"/>
                </a:cubicBezTo>
              </a:path>
            </a:pathLst>
          </a:custGeom>
          <a:solidFill>
            <a:schemeClr val="bg1">
              <a:lumMod val="75000"/>
              <a:alpha val="9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568906" y="7822504"/>
            <a:ext cx="502224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6487486" y="5582748"/>
            <a:ext cx="5974915" cy="2127022"/>
          </a:xfrm>
          <a:custGeom>
            <a:avLst/>
            <a:gdLst>
              <a:gd name="connsiteX0" fmla="*/ 0 w 5974915"/>
              <a:gd name="connsiteY0" fmla="*/ 2127022 h 2127022"/>
              <a:gd name="connsiteX1" fmla="*/ 1139868 w 5974915"/>
              <a:gd name="connsiteY1" fmla="*/ 1901554 h 2127022"/>
              <a:gd name="connsiteX2" fmla="*/ 1816274 w 5974915"/>
              <a:gd name="connsiteY2" fmla="*/ 1024732 h 2127022"/>
              <a:gd name="connsiteX3" fmla="*/ 2455101 w 5974915"/>
              <a:gd name="connsiteY3" fmla="*/ 285696 h 2127022"/>
              <a:gd name="connsiteX4" fmla="*/ 2830882 w 5974915"/>
              <a:gd name="connsiteY4" fmla="*/ 22650 h 2127022"/>
              <a:gd name="connsiteX5" fmla="*/ 3156559 w 5974915"/>
              <a:gd name="connsiteY5" fmla="*/ 811789 h 2127022"/>
              <a:gd name="connsiteX6" fmla="*/ 3469710 w 5974915"/>
              <a:gd name="connsiteY6" fmla="*/ 1701137 h 2127022"/>
              <a:gd name="connsiteX7" fmla="*/ 3807912 w 5974915"/>
              <a:gd name="connsiteY7" fmla="*/ 1976710 h 2127022"/>
              <a:gd name="connsiteX8" fmla="*/ 5035463 w 5974915"/>
              <a:gd name="connsiteY8" fmla="*/ 2101970 h 2127022"/>
              <a:gd name="connsiteX9" fmla="*/ 5974915 w 5974915"/>
              <a:gd name="connsiteY9" fmla="*/ 2089444 h 2127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74915" h="2127022">
                <a:moveTo>
                  <a:pt x="0" y="2127022"/>
                </a:moveTo>
                <a:cubicBezTo>
                  <a:pt x="418578" y="2106145"/>
                  <a:pt x="837156" y="2085269"/>
                  <a:pt x="1139868" y="1901554"/>
                </a:cubicBezTo>
                <a:cubicBezTo>
                  <a:pt x="1442580" y="1717839"/>
                  <a:pt x="1597069" y="1294042"/>
                  <a:pt x="1816274" y="1024732"/>
                </a:cubicBezTo>
                <a:cubicBezTo>
                  <a:pt x="2035479" y="755422"/>
                  <a:pt x="2286000" y="452710"/>
                  <a:pt x="2455101" y="285696"/>
                </a:cubicBezTo>
                <a:cubicBezTo>
                  <a:pt x="2624202" y="118682"/>
                  <a:pt x="2713972" y="-65032"/>
                  <a:pt x="2830882" y="22650"/>
                </a:cubicBezTo>
                <a:cubicBezTo>
                  <a:pt x="2947792" y="110332"/>
                  <a:pt x="3050088" y="532041"/>
                  <a:pt x="3156559" y="811789"/>
                </a:cubicBezTo>
                <a:cubicBezTo>
                  <a:pt x="3263030" y="1091537"/>
                  <a:pt x="3361151" y="1506983"/>
                  <a:pt x="3469710" y="1701137"/>
                </a:cubicBezTo>
                <a:cubicBezTo>
                  <a:pt x="3578269" y="1895290"/>
                  <a:pt x="3546953" y="1909904"/>
                  <a:pt x="3807912" y="1976710"/>
                </a:cubicBezTo>
                <a:cubicBezTo>
                  <a:pt x="4068871" y="2043516"/>
                  <a:pt x="4674296" y="2083181"/>
                  <a:pt x="5035463" y="2101970"/>
                </a:cubicBezTo>
                <a:cubicBezTo>
                  <a:pt x="5396630" y="2120759"/>
                  <a:pt x="5685772" y="2105101"/>
                  <a:pt x="5974915" y="2089444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5"/>
          </p:cNvCxnSpPr>
          <p:nvPr/>
        </p:nvCxnSpPr>
        <p:spPr>
          <a:xfrm>
            <a:off x="9644045" y="6394537"/>
            <a:ext cx="0" cy="1427967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5081201" y="0"/>
            <a:ext cx="5974915" cy="2239755"/>
          </a:xfrm>
          <a:custGeom>
            <a:avLst/>
            <a:gdLst>
              <a:gd name="connsiteX0" fmla="*/ 0 w 5974915"/>
              <a:gd name="connsiteY0" fmla="*/ 2127022 h 2127022"/>
              <a:gd name="connsiteX1" fmla="*/ 1139868 w 5974915"/>
              <a:gd name="connsiteY1" fmla="*/ 1901554 h 2127022"/>
              <a:gd name="connsiteX2" fmla="*/ 1816274 w 5974915"/>
              <a:gd name="connsiteY2" fmla="*/ 1024732 h 2127022"/>
              <a:gd name="connsiteX3" fmla="*/ 2455101 w 5974915"/>
              <a:gd name="connsiteY3" fmla="*/ 285696 h 2127022"/>
              <a:gd name="connsiteX4" fmla="*/ 2830882 w 5974915"/>
              <a:gd name="connsiteY4" fmla="*/ 22650 h 2127022"/>
              <a:gd name="connsiteX5" fmla="*/ 3156559 w 5974915"/>
              <a:gd name="connsiteY5" fmla="*/ 811789 h 2127022"/>
              <a:gd name="connsiteX6" fmla="*/ 3469710 w 5974915"/>
              <a:gd name="connsiteY6" fmla="*/ 1701137 h 2127022"/>
              <a:gd name="connsiteX7" fmla="*/ 3807912 w 5974915"/>
              <a:gd name="connsiteY7" fmla="*/ 1976710 h 2127022"/>
              <a:gd name="connsiteX8" fmla="*/ 5035463 w 5974915"/>
              <a:gd name="connsiteY8" fmla="*/ 2101970 h 2127022"/>
              <a:gd name="connsiteX9" fmla="*/ 5974915 w 5974915"/>
              <a:gd name="connsiteY9" fmla="*/ 2089444 h 2127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74915" h="2127022">
                <a:moveTo>
                  <a:pt x="0" y="2127022"/>
                </a:moveTo>
                <a:cubicBezTo>
                  <a:pt x="418578" y="2106145"/>
                  <a:pt x="837156" y="2085269"/>
                  <a:pt x="1139868" y="1901554"/>
                </a:cubicBezTo>
                <a:cubicBezTo>
                  <a:pt x="1442580" y="1717839"/>
                  <a:pt x="1597069" y="1294042"/>
                  <a:pt x="1816274" y="1024732"/>
                </a:cubicBezTo>
                <a:cubicBezTo>
                  <a:pt x="2035479" y="755422"/>
                  <a:pt x="2286000" y="452710"/>
                  <a:pt x="2455101" y="285696"/>
                </a:cubicBezTo>
                <a:cubicBezTo>
                  <a:pt x="2624202" y="118682"/>
                  <a:pt x="2713972" y="-65032"/>
                  <a:pt x="2830882" y="22650"/>
                </a:cubicBezTo>
                <a:cubicBezTo>
                  <a:pt x="2947792" y="110332"/>
                  <a:pt x="3050088" y="532041"/>
                  <a:pt x="3156559" y="811789"/>
                </a:cubicBezTo>
                <a:cubicBezTo>
                  <a:pt x="3263030" y="1091537"/>
                  <a:pt x="3361151" y="1506983"/>
                  <a:pt x="3469710" y="1701137"/>
                </a:cubicBezTo>
                <a:cubicBezTo>
                  <a:pt x="3578269" y="1895290"/>
                  <a:pt x="3546953" y="1909904"/>
                  <a:pt x="3807912" y="1976710"/>
                </a:cubicBezTo>
                <a:cubicBezTo>
                  <a:pt x="4068871" y="2043516"/>
                  <a:pt x="4674296" y="2083181"/>
                  <a:pt x="5035463" y="2101970"/>
                </a:cubicBezTo>
                <a:cubicBezTo>
                  <a:pt x="5396630" y="2120759"/>
                  <a:pt x="5685772" y="2105101"/>
                  <a:pt x="5974915" y="2089444"/>
                </a:cubicBezTo>
              </a:path>
            </a:pathLst>
          </a:custGeom>
          <a:solidFill>
            <a:srgbClr val="FF0000">
              <a:alpha val="98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3" idx="5"/>
          </p:cNvCxnSpPr>
          <p:nvPr/>
        </p:nvCxnSpPr>
        <p:spPr>
          <a:xfrm>
            <a:off x="8237760" y="854814"/>
            <a:ext cx="0" cy="1384943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767227" y="1884611"/>
            <a:ext cx="5053194" cy="3025750"/>
            <a:chOff x="1767227" y="1884611"/>
            <a:chExt cx="5053194" cy="3025750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2168901" y="1884611"/>
              <a:ext cx="0" cy="29648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1798180" y="2131589"/>
              <a:ext cx="4689306" cy="2415105"/>
              <a:chOff x="1694467" y="2066247"/>
              <a:chExt cx="4689306" cy="2280102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2"/>
              <a:srcRect r="41335"/>
              <a:stretch/>
            </p:blipFill>
            <p:spPr>
              <a:xfrm>
                <a:off x="1694467" y="2066247"/>
                <a:ext cx="3512161" cy="2280102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3"/>
              <a:srcRect l="53208" t="33031" r="21667"/>
              <a:stretch/>
            </p:blipFill>
            <p:spPr>
              <a:xfrm>
                <a:off x="4879582" y="2818503"/>
                <a:ext cx="1504191" cy="1526955"/>
              </a:xfrm>
              <a:prstGeom prst="rect">
                <a:avLst/>
              </a:prstGeom>
            </p:spPr>
          </p:pic>
        </p:grpSp>
        <p:cxnSp>
          <p:nvCxnSpPr>
            <p:cNvPr id="6" name="Straight Arrow Connector 5"/>
            <p:cNvCxnSpPr/>
            <p:nvPr/>
          </p:nvCxnSpPr>
          <p:spPr>
            <a:xfrm flipV="1">
              <a:off x="1798180" y="4508172"/>
              <a:ext cx="502224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954738" y="3831854"/>
              <a:ext cx="3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α</a:t>
              </a:r>
              <a:endParaRPr lang="en-US" sz="2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10701" y="3834464"/>
              <a:ext cx="609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1-</a:t>
              </a:r>
              <a:r>
                <a:rPr lang="el-GR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α</a:t>
              </a:r>
              <a:endParaRPr lang="en-US" sz="24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5081201" y="4451211"/>
              <a:ext cx="137160" cy="13716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80703" y="4510251"/>
              <a:ext cx="1105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CVaR</a:t>
              </a:r>
              <a:r>
                <a:rPr lang="el-GR" sz="20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α</a:t>
              </a:r>
              <a:r>
                <a:rPr lang="en-US" sz="2000" dirty="0" smtClean="0"/>
                <a:t>(Z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57069" y="4414423"/>
              <a:ext cx="2856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z</a:t>
              </a:r>
              <a:endParaRPr lang="en-US" sz="2000" dirty="0"/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1562363" y="2960199"/>
              <a:ext cx="8098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pdf(Z)</a:t>
              </a:r>
              <a:endParaRPr lang="en-US" sz="2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549210" y="-1190831"/>
            <a:ext cx="5022241" cy="2964873"/>
            <a:chOff x="1798180" y="1884611"/>
            <a:chExt cx="5022241" cy="2964873"/>
          </a:xfrm>
        </p:grpSpPr>
        <p:cxnSp>
          <p:nvCxnSpPr>
            <p:cNvPr id="22" name="Straight Arrow Connector 21"/>
            <p:cNvCxnSpPr/>
            <p:nvPr/>
          </p:nvCxnSpPr>
          <p:spPr>
            <a:xfrm flipH="1" flipV="1">
              <a:off x="2168901" y="1884611"/>
              <a:ext cx="0" cy="29648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1798180" y="2131589"/>
              <a:ext cx="4689306" cy="2415105"/>
              <a:chOff x="1694467" y="2066247"/>
              <a:chExt cx="4689306" cy="2280102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2"/>
              <a:srcRect r="41335"/>
              <a:stretch/>
            </p:blipFill>
            <p:spPr>
              <a:xfrm>
                <a:off x="1694467" y="2066247"/>
                <a:ext cx="3512161" cy="2280102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 rotWithShape="1">
              <a:blip r:embed="rId3"/>
              <a:srcRect l="53208" t="33031" r="21667"/>
              <a:stretch/>
            </p:blipFill>
            <p:spPr>
              <a:xfrm>
                <a:off x="4879582" y="2818503"/>
                <a:ext cx="1504191" cy="1526955"/>
              </a:xfrm>
              <a:prstGeom prst="rect">
                <a:avLst/>
              </a:prstGeom>
            </p:spPr>
          </p:pic>
        </p:grpSp>
        <p:cxnSp>
          <p:nvCxnSpPr>
            <p:cNvPr id="33" name="Straight Arrow Connector 32"/>
            <p:cNvCxnSpPr/>
            <p:nvPr/>
          </p:nvCxnSpPr>
          <p:spPr>
            <a:xfrm flipV="1">
              <a:off x="1798180" y="4508172"/>
              <a:ext cx="502224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564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UCBerkeley EECS Dept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 Chapman</dc:creator>
  <cp:lastModifiedBy>Margaret Chapman</cp:lastModifiedBy>
  <cp:revision>7</cp:revision>
  <dcterms:created xsi:type="dcterms:W3CDTF">2018-07-11T20:33:14Z</dcterms:created>
  <dcterms:modified xsi:type="dcterms:W3CDTF">2019-02-08T05:04:02Z</dcterms:modified>
</cp:coreProperties>
</file>