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9"/>
  </p:notesMasterIdLst>
  <p:sldIdLst>
    <p:sldId id="282" r:id="rId5"/>
    <p:sldId id="732" r:id="rId6"/>
    <p:sldId id="259" r:id="rId7"/>
    <p:sldId id="3664" r:id="rId8"/>
    <p:sldId id="746" r:id="rId9"/>
    <p:sldId id="3690" r:id="rId10"/>
    <p:sldId id="3671" r:id="rId11"/>
    <p:sldId id="3685" r:id="rId12"/>
    <p:sldId id="3689" r:id="rId13"/>
    <p:sldId id="3688" r:id="rId14"/>
    <p:sldId id="3684" r:id="rId15"/>
    <p:sldId id="3691" r:id="rId16"/>
    <p:sldId id="3680" r:id="rId17"/>
    <p:sldId id="36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80E"/>
    <a:srgbClr val="EB5F1D"/>
    <a:srgbClr val="F5AD7A"/>
    <a:srgbClr val="A5A5A5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71AD4-B970-4715-B25C-A4D3D35CF391}" v="5" dt="2023-04-07T10:02:43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kumar Chappa" userId="5ed9cd3d-6f5b-40c7-adf5-89422768ae14" providerId="ADAL" clId="{41271AD4-B970-4715-B25C-A4D3D35CF391}"/>
    <pc:docChg chg="custSel addSld delSld modSld">
      <pc:chgData name="Saikumar Chappa" userId="5ed9cd3d-6f5b-40c7-adf5-89422768ae14" providerId="ADAL" clId="{41271AD4-B970-4715-B25C-A4D3D35CF391}" dt="2023-04-07T10:04:17.348" v="82" actId="47"/>
      <pc:docMkLst>
        <pc:docMk/>
      </pc:docMkLst>
      <pc:sldChg chg="del">
        <pc:chgData name="Saikumar Chappa" userId="5ed9cd3d-6f5b-40c7-adf5-89422768ae14" providerId="ADAL" clId="{41271AD4-B970-4715-B25C-A4D3D35CF391}" dt="2023-04-07T10:04:14.870" v="81" actId="47"/>
        <pc:sldMkLst>
          <pc:docMk/>
          <pc:sldMk cId="0" sldId="264"/>
        </pc:sldMkLst>
      </pc:sldChg>
      <pc:sldChg chg="del">
        <pc:chgData name="Saikumar Chappa" userId="5ed9cd3d-6f5b-40c7-adf5-89422768ae14" providerId="ADAL" clId="{41271AD4-B970-4715-B25C-A4D3D35CF391}" dt="2023-04-07T10:04:17.348" v="82" actId="47"/>
        <pc:sldMkLst>
          <pc:docMk/>
          <pc:sldMk cId="1554727867" sldId="274"/>
        </pc:sldMkLst>
      </pc:sldChg>
      <pc:sldChg chg="modSp mod">
        <pc:chgData name="Saikumar Chappa" userId="5ed9cd3d-6f5b-40c7-adf5-89422768ae14" providerId="ADAL" clId="{41271AD4-B970-4715-B25C-A4D3D35CF391}" dt="2023-04-07T09:42:14.097" v="18" actId="20577"/>
        <pc:sldMkLst>
          <pc:docMk/>
          <pc:sldMk cId="0" sldId="282"/>
        </pc:sldMkLst>
        <pc:spChg chg="mod">
          <ac:chgData name="Saikumar Chappa" userId="5ed9cd3d-6f5b-40c7-adf5-89422768ae14" providerId="ADAL" clId="{41271AD4-B970-4715-B25C-A4D3D35CF391}" dt="2023-04-07T09:42:14.097" v="18" actId="20577"/>
          <ac:spMkLst>
            <pc:docMk/>
            <pc:sldMk cId="0" sldId="282"/>
            <ac:spMk id="78" creationId="{1AB5E685-D908-9B44-BC53-2F68D7ABD3F2}"/>
          </ac:spMkLst>
        </pc:spChg>
      </pc:sldChg>
      <pc:sldChg chg="modSp mod">
        <pc:chgData name="Saikumar Chappa" userId="5ed9cd3d-6f5b-40c7-adf5-89422768ae14" providerId="ADAL" clId="{41271AD4-B970-4715-B25C-A4D3D35CF391}" dt="2023-04-07T09:47:31.666" v="24" actId="313"/>
        <pc:sldMkLst>
          <pc:docMk/>
          <pc:sldMk cId="202852817" sldId="746"/>
        </pc:sldMkLst>
        <pc:spChg chg="mod">
          <ac:chgData name="Saikumar Chappa" userId="5ed9cd3d-6f5b-40c7-adf5-89422768ae14" providerId="ADAL" clId="{41271AD4-B970-4715-B25C-A4D3D35CF391}" dt="2023-04-07T09:47:31.666" v="24" actId="313"/>
          <ac:spMkLst>
            <pc:docMk/>
            <pc:sldMk cId="202852817" sldId="746"/>
            <ac:spMk id="7" creationId="{8091FD74-6BD6-A1D3-B58B-BD5B20A22B33}"/>
          </ac:spMkLst>
        </pc:spChg>
      </pc:sldChg>
      <pc:sldChg chg="del">
        <pc:chgData name="Saikumar Chappa" userId="5ed9cd3d-6f5b-40c7-adf5-89422768ae14" providerId="ADAL" clId="{41271AD4-B970-4715-B25C-A4D3D35CF391}" dt="2023-04-07T10:04:12.036" v="80" actId="47"/>
        <pc:sldMkLst>
          <pc:docMk/>
          <pc:sldMk cId="3749858878" sldId="3655"/>
        </pc:sldMkLst>
      </pc:sldChg>
      <pc:sldChg chg="modSp mod">
        <pc:chgData name="Saikumar Chappa" userId="5ed9cd3d-6f5b-40c7-adf5-89422768ae14" providerId="ADAL" clId="{41271AD4-B970-4715-B25C-A4D3D35CF391}" dt="2023-04-07T10:02:53.464" v="77" actId="20577"/>
        <pc:sldMkLst>
          <pc:docMk/>
          <pc:sldMk cId="2763737545" sldId="3671"/>
        </pc:sldMkLst>
        <pc:spChg chg="mod">
          <ac:chgData name="Saikumar Chappa" userId="5ed9cd3d-6f5b-40c7-adf5-89422768ae14" providerId="ADAL" clId="{41271AD4-B970-4715-B25C-A4D3D35CF391}" dt="2023-04-07T10:00:14.958" v="26" actId="1076"/>
          <ac:spMkLst>
            <pc:docMk/>
            <pc:sldMk cId="2763737545" sldId="3671"/>
            <ac:spMk id="2" creationId="{5E580BF8-F1F4-3F86-9597-EC7B125024C2}"/>
          </ac:spMkLst>
        </pc:spChg>
        <pc:spChg chg="mod">
          <ac:chgData name="Saikumar Chappa" userId="5ed9cd3d-6f5b-40c7-adf5-89422768ae14" providerId="ADAL" clId="{41271AD4-B970-4715-B25C-A4D3D35CF391}" dt="2023-04-07T10:02:53.464" v="77" actId="20577"/>
          <ac:spMkLst>
            <pc:docMk/>
            <pc:sldMk cId="2763737545" sldId="3671"/>
            <ac:spMk id="3" creationId="{1BE011A4-01EF-D356-8CB4-632917D1852E}"/>
          </ac:spMkLst>
        </pc:spChg>
      </pc:sldChg>
      <pc:sldChg chg="del">
        <pc:chgData name="Saikumar Chappa" userId="5ed9cd3d-6f5b-40c7-adf5-89422768ae14" providerId="ADAL" clId="{41271AD4-B970-4715-B25C-A4D3D35CF391}" dt="2023-04-07T10:03:54.358" v="79" actId="47"/>
        <pc:sldMkLst>
          <pc:docMk/>
          <pc:sldMk cId="986547024" sldId="3686"/>
        </pc:sldMkLst>
      </pc:sldChg>
      <pc:sldChg chg="modSp mod">
        <pc:chgData name="Saikumar Chappa" userId="5ed9cd3d-6f5b-40c7-adf5-89422768ae14" providerId="ADAL" clId="{41271AD4-B970-4715-B25C-A4D3D35CF391}" dt="2023-04-07T10:03:21.939" v="78" actId="6549"/>
        <pc:sldMkLst>
          <pc:docMk/>
          <pc:sldMk cId="1339851822" sldId="3688"/>
        </pc:sldMkLst>
        <pc:spChg chg="mod">
          <ac:chgData name="Saikumar Chappa" userId="5ed9cd3d-6f5b-40c7-adf5-89422768ae14" providerId="ADAL" clId="{41271AD4-B970-4715-B25C-A4D3D35CF391}" dt="2023-04-07T10:03:21.939" v="78" actId="6549"/>
          <ac:spMkLst>
            <pc:docMk/>
            <pc:sldMk cId="1339851822" sldId="3688"/>
            <ac:spMk id="7" creationId="{8091FD74-6BD6-A1D3-B58B-BD5B20A22B33}"/>
          </ac:spMkLst>
        </pc:spChg>
      </pc:sldChg>
      <pc:sldChg chg="addSp delSp modSp new mod">
        <pc:chgData name="Saikumar Chappa" userId="5ed9cd3d-6f5b-40c7-adf5-89422768ae14" providerId="ADAL" clId="{41271AD4-B970-4715-B25C-A4D3D35CF391}" dt="2023-04-07T10:01:16.971" v="70"/>
        <pc:sldMkLst>
          <pc:docMk/>
          <pc:sldMk cId="740561179" sldId="3690"/>
        </pc:sldMkLst>
        <pc:spChg chg="del mod">
          <ac:chgData name="Saikumar Chappa" userId="5ed9cd3d-6f5b-40c7-adf5-89422768ae14" providerId="ADAL" clId="{41271AD4-B970-4715-B25C-A4D3D35CF391}" dt="2023-04-07T10:00:22.129" v="28" actId="478"/>
          <ac:spMkLst>
            <pc:docMk/>
            <pc:sldMk cId="740561179" sldId="3690"/>
            <ac:spMk id="2" creationId="{3A206B15-4650-2097-0286-91853B36148A}"/>
          </ac:spMkLst>
        </pc:spChg>
        <pc:spChg chg="mod">
          <ac:chgData name="Saikumar Chappa" userId="5ed9cd3d-6f5b-40c7-adf5-89422768ae14" providerId="ADAL" clId="{41271AD4-B970-4715-B25C-A4D3D35CF391}" dt="2023-04-07T10:00:48.526" v="68" actId="1076"/>
          <ac:spMkLst>
            <pc:docMk/>
            <pc:sldMk cId="740561179" sldId="3690"/>
            <ac:spMk id="3" creationId="{08B60528-15AF-8511-4332-8FCA8CD2B4AA}"/>
          </ac:spMkLst>
        </pc:spChg>
        <pc:spChg chg="add mod">
          <ac:chgData name="Saikumar Chappa" userId="5ed9cd3d-6f5b-40c7-adf5-89422768ae14" providerId="ADAL" clId="{41271AD4-B970-4715-B25C-A4D3D35CF391}" dt="2023-04-07T10:00:47.185" v="67" actId="20577"/>
          <ac:spMkLst>
            <pc:docMk/>
            <pc:sldMk cId="740561179" sldId="3690"/>
            <ac:spMk id="4" creationId="{9FCF33F5-1B35-FE94-414D-F94E349D23FD}"/>
          </ac:spMkLst>
        </pc:spChg>
        <pc:spChg chg="add mod">
          <ac:chgData name="Saikumar Chappa" userId="5ed9cd3d-6f5b-40c7-adf5-89422768ae14" providerId="ADAL" clId="{41271AD4-B970-4715-B25C-A4D3D35CF391}" dt="2023-04-07T10:01:09.063" v="69"/>
          <ac:spMkLst>
            <pc:docMk/>
            <pc:sldMk cId="740561179" sldId="3690"/>
            <ac:spMk id="5" creationId="{C3CDF937-80F1-7983-8F0D-014ED0B5DAAB}"/>
          </ac:spMkLst>
        </pc:spChg>
        <pc:spChg chg="add mod">
          <ac:chgData name="Saikumar Chappa" userId="5ed9cd3d-6f5b-40c7-adf5-89422768ae14" providerId="ADAL" clId="{41271AD4-B970-4715-B25C-A4D3D35CF391}" dt="2023-04-07T10:01:09.063" v="69"/>
          <ac:spMkLst>
            <pc:docMk/>
            <pc:sldMk cId="740561179" sldId="3690"/>
            <ac:spMk id="9" creationId="{A38FA72A-83A2-C557-59B0-01BADCBACE81}"/>
          </ac:spMkLst>
        </pc:spChg>
        <pc:spChg chg="add mod">
          <ac:chgData name="Saikumar Chappa" userId="5ed9cd3d-6f5b-40c7-adf5-89422768ae14" providerId="ADAL" clId="{41271AD4-B970-4715-B25C-A4D3D35CF391}" dt="2023-04-07T10:01:09.063" v="69"/>
          <ac:spMkLst>
            <pc:docMk/>
            <pc:sldMk cId="740561179" sldId="3690"/>
            <ac:spMk id="10" creationId="{54973603-C1B8-2B06-FBCE-1F5C1FA7319B}"/>
          </ac:spMkLst>
        </pc:spChg>
        <pc:spChg chg="add mod">
          <ac:chgData name="Saikumar Chappa" userId="5ed9cd3d-6f5b-40c7-adf5-89422768ae14" providerId="ADAL" clId="{41271AD4-B970-4715-B25C-A4D3D35CF391}" dt="2023-04-07T10:01:09.063" v="69"/>
          <ac:spMkLst>
            <pc:docMk/>
            <pc:sldMk cId="740561179" sldId="3690"/>
            <ac:spMk id="11" creationId="{63AB66D1-4C3C-1B1E-AC12-3F00A7A3F288}"/>
          </ac:spMkLst>
        </pc:spChg>
        <pc:spChg chg="add mod">
          <ac:chgData name="Saikumar Chappa" userId="5ed9cd3d-6f5b-40c7-adf5-89422768ae14" providerId="ADAL" clId="{41271AD4-B970-4715-B25C-A4D3D35CF391}" dt="2023-04-07T10:01:09.063" v="69"/>
          <ac:spMkLst>
            <pc:docMk/>
            <pc:sldMk cId="740561179" sldId="3690"/>
            <ac:spMk id="12" creationId="{911FF421-C9F0-D2FC-BC4E-57831D458257}"/>
          </ac:spMkLst>
        </pc:spChg>
        <pc:spChg chg="add mod">
          <ac:chgData name="Saikumar Chappa" userId="5ed9cd3d-6f5b-40c7-adf5-89422768ae14" providerId="ADAL" clId="{41271AD4-B970-4715-B25C-A4D3D35CF391}" dt="2023-04-07T10:01:09.063" v="69"/>
          <ac:spMkLst>
            <pc:docMk/>
            <pc:sldMk cId="740561179" sldId="3690"/>
            <ac:spMk id="13" creationId="{706438B7-4A4E-4486-2456-48C9B9CBCCE3}"/>
          </ac:spMkLst>
        </pc:spChg>
        <pc:spChg chg="add mod">
          <ac:chgData name="Saikumar Chappa" userId="5ed9cd3d-6f5b-40c7-adf5-89422768ae14" providerId="ADAL" clId="{41271AD4-B970-4715-B25C-A4D3D35CF391}" dt="2023-04-07T10:01:09.063" v="69"/>
          <ac:spMkLst>
            <pc:docMk/>
            <pc:sldMk cId="740561179" sldId="3690"/>
            <ac:spMk id="14" creationId="{FA842129-5779-6726-DDDF-032856B9538D}"/>
          </ac:spMkLst>
        </pc:spChg>
        <pc:spChg chg="add mod">
          <ac:chgData name="Saikumar Chappa" userId="5ed9cd3d-6f5b-40c7-adf5-89422768ae14" providerId="ADAL" clId="{41271AD4-B970-4715-B25C-A4D3D35CF391}" dt="2023-04-07T10:01:09.063" v="69"/>
          <ac:spMkLst>
            <pc:docMk/>
            <pc:sldMk cId="740561179" sldId="3690"/>
            <ac:spMk id="15" creationId="{0A4742A8-3048-25B3-CBDB-E79C53D84407}"/>
          </ac:spMkLst>
        </pc:spChg>
        <pc:spChg chg="add mod">
          <ac:chgData name="Saikumar Chappa" userId="5ed9cd3d-6f5b-40c7-adf5-89422768ae14" providerId="ADAL" clId="{41271AD4-B970-4715-B25C-A4D3D35CF391}" dt="2023-04-07T10:01:09.063" v="69"/>
          <ac:spMkLst>
            <pc:docMk/>
            <pc:sldMk cId="740561179" sldId="3690"/>
            <ac:spMk id="16" creationId="{3218A573-38A6-3816-E8FB-9B9BDFA0AFD9}"/>
          </ac:spMkLst>
        </pc:spChg>
        <pc:spChg chg="add mod">
          <ac:chgData name="Saikumar Chappa" userId="5ed9cd3d-6f5b-40c7-adf5-89422768ae14" providerId="ADAL" clId="{41271AD4-B970-4715-B25C-A4D3D35CF391}" dt="2023-04-07T10:01:09.063" v="69"/>
          <ac:spMkLst>
            <pc:docMk/>
            <pc:sldMk cId="740561179" sldId="3690"/>
            <ac:spMk id="17" creationId="{D5E0F218-A7AA-0A20-80F9-DB6D10160A5B}"/>
          </ac:spMkLst>
        </pc:spChg>
        <pc:picChg chg="add mod">
          <ac:chgData name="Saikumar Chappa" userId="5ed9cd3d-6f5b-40c7-adf5-89422768ae14" providerId="ADAL" clId="{41271AD4-B970-4715-B25C-A4D3D35CF391}" dt="2023-04-07T10:01:09.063" v="69"/>
          <ac:picMkLst>
            <pc:docMk/>
            <pc:sldMk cId="740561179" sldId="3690"/>
            <ac:picMk id="6" creationId="{BFC15609-52D4-A379-52C4-A4D9A92AD31C}"/>
          </ac:picMkLst>
        </pc:picChg>
        <pc:picChg chg="add mod">
          <ac:chgData name="Saikumar Chappa" userId="5ed9cd3d-6f5b-40c7-adf5-89422768ae14" providerId="ADAL" clId="{41271AD4-B970-4715-B25C-A4D3D35CF391}" dt="2023-04-07T10:01:09.063" v="69"/>
          <ac:picMkLst>
            <pc:docMk/>
            <pc:sldMk cId="740561179" sldId="3690"/>
            <ac:picMk id="7" creationId="{7C893B1D-7790-E5F8-3ADF-AEB9A420C194}"/>
          </ac:picMkLst>
        </pc:picChg>
        <pc:picChg chg="add mod">
          <ac:chgData name="Saikumar Chappa" userId="5ed9cd3d-6f5b-40c7-adf5-89422768ae14" providerId="ADAL" clId="{41271AD4-B970-4715-B25C-A4D3D35CF391}" dt="2023-04-07T10:01:09.063" v="69"/>
          <ac:picMkLst>
            <pc:docMk/>
            <pc:sldMk cId="740561179" sldId="3690"/>
            <ac:picMk id="8" creationId="{5E7C711F-C8B6-21B1-EA9E-5AF85A38736C}"/>
          </ac:picMkLst>
        </pc:picChg>
        <pc:picChg chg="add mod">
          <ac:chgData name="Saikumar Chappa" userId="5ed9cd3d-6f5b-40c7-adf5-89422768ae14" providerId="ADAL" clId="{41271AD4-B970-4715-B25C-A4D3D35CF391}" dt="2023-04-07T10:01:16.971" v="70"/>
          <ac:picMkLst>
            <pc:docMk/>
            <pc:sldMk cId="740561179" sldId="3690"/>
            <ac:picMk id="18" creationId="{EBCE315E-29B4-9EB6-4AE7-CC80848E2B4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E7349-3E56-422E-8DFD-8F3BA2E5518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EFC6-29CC-47D6-B414-F8D02A3E2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827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object 72">
            <a:extLst>
              <a:ext uri="{FF2B5EF4-FFF2-40B4-BE49-F238E27FC236}">
                <a16:creationId xmlns:a16="http://schemas.microsoft.com/office/drawing/2014/main" id="{D0D72CA4-8F34-2F4D-BB79-AB5E7D45DD37}"/>
              </a:ext>
            </a:extLst>
          </p:cNvPr>
          <p:cNvSpPr/>
          <p:nvPr userDrawn="1"/>
        </p:nvSpPr>
        <p:spPr>
          <a:xfrm>
            <a:off x="10230927" y="137160"/>
            <a:ext cx="1885035" cy="414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04BEA15-7E6D-DA41-9FCD-014AAFE0E196}"/>
              </a:ext>
            </a:extLst>
          </p:cNvPr>
          <p:cNvSpPr/>
          <p:nvPr userDrawn="1"/>
        </p:nvSpPr>
        <p:spPr>
          <a:xfrm flipV="1">
            <a:off x="228600" y="715864"/>
            <a:ext cx="5410200" cy="45719"/>
          </a:xfrm>
          <a:custGeom>
            <a:avLst/>
            <a:gdLst/>
            <a:ahLst/>
            <a:cxnLst/>
            <a:rect l="l" t="t" r="r" b="b"/>
            <a:pathLst>
              <a:path w="4109085">
                <a:moveTo>
                  <a:pt x="0" y="0"/>
                </a:moveTo>
                <a:lnTo>
                  <a:pt x="4108957" y="0"/>
                </a:lnTo>
              </a:path>
            </a:pathLst>
          </a:custGeom>
          <a:ln w="57150">
            <a:solidFill>
              <a:srgbClr val="EB5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41934-3203-6844-B905-F9225AE14FF0}"/>
              </a:ext>
            </a:extLst>
          </p:cNvPr>
          <p:cNvSpPr txBox="1"/>
          <p:nvPr userDrawn="1"/>
        </p:nvSpPr>
        <p:spPr>
          <a:xfrm>
            <a:off x="9372600" y="6578809"/>
            <a:ext cx="2898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MotivityLabs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10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Copyright 2021. All Rights Reserved.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object 43">
            <a:extLst>
              <a:ext uri="{FF2B5EF4-FFF2-40B4-BE49-F238E27FC236}">
                <a16:creationId xmlns:a16="http://schemas.microsoft.com/office/drawing/2014/main" id="{FF939B00-CEDB-8749-A6D0-2F69C75D1A3B}"/>
              </a:ext>
            </a:extLst>
          </p:cNvPr>
          <p:cNvSpPr/>
          <p:nvPr userDrawn="1"/>
        </p:nvSpPr>
        <p:spPr>
          <a:xfrm>
            <a:off x="0" y="6781800"/>
            <a:ext cx="12192000" cy="81280"/>
          </a:xfrm>
          <a:custGeom>
            <a:avLst/>
            <a:gdLst/>
            <a:ahLst/>
            <a:cxnLst/>
            <a:rect l="l" t="t" r="r" b="b"/>
            <a:pathLst>
              <a:path w="12192000" h="81279">
                <a:moveTo>
                  <a:pt x="12192000" y="0"/>
                </a:moveTo>
                <a:lnTo>
                  <a:pt x="0" y="0"/>
                </a:lnTo>
                <a:lnTo>
                  <a:pt x="0" y="80770"/>
                </a:lnTo>
                <a:lnTo>
                  <a:pt x="12192000" y="8077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725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object 72">
            <a:extLst>
              <a:ext uri="{FF2B5EF4-FFF2-40B4-BE49-F238E27FC236}">
                <a16:creationId xmlns:a16="http://schemas.microsoft.com/office/drawing/2014/main" id="{2B402E28-9A79-3641-89BC-4FF7C0924963}"/>
              </a:ext>
            </a:extLst>
          </p:cNvPr>
          <p:cNvSpPr/>
          <p:nvPr userDrawn="1"/>
        </p:nvSpPr>
        <p:spPr>
          <a:xfrm>
            <a:off x="10230927" y="137160"/>
            <a:ext cx="1885035" cy="414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715422CD-E1E9-534D-9C41-03E61A7378E7}"/>
              </a:ext>
            </a:extLst>
          </p:cNvPr>
          <p:cNvSpPr/>
          <p:nvPr userDrawn="1"/>
        </p:nvSpPr>
        <p:spPr>
          <a:xfrm flipV="1">
            <a:off x="228600" y="715864"/>
            <a:ext cx="5410200" cy="45719"/>
          </a:xfrm>
          <a:custGeom>
            <a:avLst/>
            <a:gdLst/>
            <a:ahLst/>
            <a:cxnLst/>
            <a:rect l="l" t="t" r="r" b="b"/>
            <a:pathLst>
              <a:path w="4109085">
                <a:moveTo>
                  <a:pt x="0" y="0"/>
                </a:moveTo>
                <a:lnTo>
                  <a:pt x="4108957" y="0"/>
                </a:lnTo>
              </a:path>
            </a:pathLst>
          </a:custGeom>
          <a:ln w="57150">
            <a:solidFill>
              <a:srgbClr val="EB5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0C664C-C676-6740-926E-F7CDFFB7289E}"/>
              </a:ext>
            </a:extLst>
          </p:cNvPr>
          <p:cNvSpPr txBox="1"/>
          <p:nvPr userDrawn="1"/>
        </p:nvSpPr>
        <p:spPr>
          <a:xfrm>
            <a:off x="9372600" y="6578809"/>
            <a:ext cx="2898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MotivityLabs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10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Copyright 2021. All Rights Reserved.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object 43">
            <a:extLst>
              <a:ext uri="{FF2B5EF4-FFF2-40B4-BE49-F238E27FC236}">
                <a16:creationId xmlns:a16="http://schemas.microsoft.com/office/drawing/2014/main" id="{27727916-8EAF-2E4C-A505-452AE4667710}"/>
              </a:ext>
            </a:extLst>
          </p:cNvPr>
          <p:cNvSpPr/>
          <p:nvPr userDrawn="1"/>
        </p:nvSpPr>
        <p:spPr>
          <a:xfrm>
            <a:off x="0" y="6781800"/>
            <a:ext cx="12192000" cy="81280"/>
          </a:xfrm>
          <a:custGeom>
            <a:avLst/>
            <a:gdLst/>
            <a:ahLst/>
            <a:cxnLst/>
            <a:rect l="l" t="t" r="r" b="b"/>
            <a:pathLst>
              <a:path w="12192000" h="81279">
                <a:moveTo>
                  <a:pt x="12192000" y="0"/>
                </a:moveTo>
                <a:lnTo>
                  <a:pt x="0" y="0"/>
                </a:lnTo>
                <a:lnTo>
                  <a:pt x="0" y="80770"/>
                </a:lnTo>
                <a:lnTo>
                  <a:pt x="12192000" y="8077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358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object 72">
            <a:extLst>
              <a:ext uri="{FF2B5EF4-FFF2-40B4-BE49-F238E27FC236}">
                <a16:creationId xmlns:a16="http://schemas.microsoft.com/office/drawing/2014/main" id="{4A333E7E-76D8-4D49-99E1-875297552508}"/>
              </a:ext>
            </a:extLst>
          </p:cNvPr>
          <p:cNvSpPr/>
          <p:nvPr userDrawn="1"/>
        </p:nvSpPr>
        <p:spPr>
          <a:xfrm>
            <a:off x="10230927" y="137160"/>
            <a:ext cx="1885035" cy="414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E48468D0-DFAD-2D45-B55D-2DC16669A151}"/>
              </a:ext>
            </a:extLst>
          </p:cNvPr>
          <p:cNvSpPr/>
          <p:nvPr userDrawn="1"/>
        </p:nvSpPr>
        <p:spPr>
          <a:xfrm flipV="1">
            <a:off x="228600" y="715864"/>
            <a:ext cx="5410200" cy="45719"/>
          </a:xfrm>
          <a:custGeom>
            <a:avLst/>
            <a:gdLst/>
            <a:ahLst/>
            <a:cxnLst/>
            <a:rect l="l" t="t" r="r" b="b"/>
            <a:pathLst>
              <a:path w="4109085">
                <a:moveTo>
                  <a:pt x="0" y="0"/>
                </a:moveTo>
                <a:lnTo>
                  <a:pt x="4108957" y="0"/>
                </a:lnTo>
              </a:path>
            </a:pathLst>
          </a:custGeom>
          <a:ln w="57150">
            <a:solidFill>
              <a:srgbClr val="EB5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72DF7-BEFF-7E4D-91D3-56863D810195}"/>
              </a:ext>
            </a:extLst>
          </p:cNvPr>
          <p:cNvSpPr txBox="1"/>
          <p:nvPr userDrawn="1"/>
        </p:nvSpPr>
        <p:spPr>
          <a:xfrm>
            <a:off x="9372600" y="6578809"/>
            <a:ext cx="2898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MotivityLabs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10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Copyright 2021. All Rights Reserved.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object 43">
            <a:extLst>
              <a:ext uri="{FF2B5EF4-FFF2-40B4-BE49-F238E27FC236}">
                <a16:creationId xmlns:a16="http://schemas.microsoft.com/office/drawing/2014/main" id="{0BDC4978-9010-5D47-88C7-27830AC86D15}"/>
              </a:ext>
            </a:extLst>
          </p:cNvPr>
          <p:cNvSpPr/>
          <p:nvPr userDrawn="1"/>
        </p:nvSpPr>
        <p:spPr>
          <a:xfrm>
            <a:off x="0" y="6781800"/>
            <a:ext cx="12192000" cy="81280"/>
          </a:xfrm>
          <a:custGeom>
            <a:avLst/>
            <a:gdLst/>
            <a:ahLst/>
            <a:cxnLst/>
            <a:rect l="l" t="t" r="r" b="b"/>
            <a:pathLst>
              <a:path w="12192000" h="81279">
                <a:moveTo>
                  <a:pt x="12192000" y="0"/>
                </a:moveTo>
                <a:lnTo>
                  <a:pt x="0" y="0"/>
                </a:lnTo>
                <a:lnTo>
                  <a:pt x="0" y="80770"/>
                </a:lnTo>
                <a:lnTo>
                  <a:pt x="12192000" y="8077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191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6" name="object 72">
            <a:extLst>
              <a:ext uri="{FF2B5EF4-FFF2-40B4-BE49-F238E27FC236}">
                <a16:creationId xmlns:a16="http://schemas.microsoft.com/office/drawing/2014/main" id="{70DEA802-D075-264C-8ECE-7E16BAF3C6EA}"/>
              </a:ext>
            </a:extLst>
          </p:cNvPr>
          <p:cNvSpPr/>
          <p:nvPr userDrawn="1"/>
        </p:nvSpPr>
        <p:spPr>
          <a:xfrm>
            <a:off x="10230927" y="105644"/>
            <a:ext cx="1885035" cy="414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F223D8B-6EF3-2C43-B7A6-4DCE2BA067CA}"/>
              </a:ext>
            </a:extLst>
          </p:cNvPr>
          <p:cNvSpPr/>
          <p:nvPr userDrawn="1"/>
        </p:nvSpPr>
        <p:spPr>
          <a:xfrm flipV="1">
            <a:off x="228600" y="715864"/>
            <a:ext cx="5410200" cy="45719"/>
          </a:xfrm>
          <a:custGeom>
            <a:avLst/>
            <a:gdLst/>
            <a:ahLst/>
            <a:cxnLst/>
            <a:rect l="l" t="t" r="r" b="b"/>
            <a:pathLst>
              <a:path w="4109085">
                <a:moveTo>
                  <a:pt x="0" y="0"/>
                </a:moveTo>
                <a:lnTo>
                  <a:pt x="4108957" y="0"/>
                </a:lnTo>
              </a:path>
            </a:pathLst>
          </a:custGeom>
          <a:ln w="57150">
            <a:solidFill>
              <a:srgbClr val="EB5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19742-D458-5B46-8D57-5076560956EB}"/>
              </a:ext>
            </a:extLst>
          </p:cNvPr>
          <p:cNvSpPr txBox="1"/>
          <p:nvPr userDrawn="1"/>
        </p:nvSpPr>
        <p:spPr>
          <a:xfrm>
            <a:off x="9372600" y="6578809"/>
            <a:ext cx="2898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MotivityLabs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10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Copyright 2021. All Rights Reserved.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object 43">
            <a:extLst>
              <a:ext uri="{FF2B5EF4-FFF2-40B4-BE49-F238E27FC236}">
                <a16:creationId xmlns:a16="http://schemas.microsoft.com/office/drawing/2014/main" id="{20138D36-98B8-7A4B-A472-D2C8BA1EDAFE}"/>
              </a:ext>
            </a:extLst>
          </p:cNvPr>
          <p:cNvSpPr/>
          <p:nvPr userDrawn="1"/>
        </p:nvSpPr>
        <p:spPr>
          <a:xfrm>
            <a:off x="0" y="6781800"/>
            <a:ext cx="12192000" cy="81280"/>
          </a:xfrm>
          <a:custGeom>
            <a:avLst/>
            <a:gdLst/>
            <a:ahLst/>
            <a:cxnLst/>
            <a:rect l="l" t="t" r="r" b="b"/>
            <a:pathLst>
              <a:path w="12192000" h="81279">
                <a:moveTo>
                  <a:pt x="12192000" y="0"/>
                </a:moveTo>
                <a:lnTo>
                  <a:pt x="0" y="0"/>
                </a:lnTo>
                <a:lnTo>
                  <a:pt x="0" y="80770"/>
                </a:lnTo>
                <a:lnTo>
                  <a:pt x="12192000" y="8077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063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5379720" cy="830997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80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MotivityLabs</a:t>
            </a: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© Copyright 2021. All Rights Reserved.</a:t>
            </a:r>
          </a:p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/>
          </a:p>
        </p:txBody>
      </p:sp>
      <p:sp>
        <p:nvSpPr>
          <p:cNvPr id="6" name="object 72">
            <a:extLst>
              <a:ext uri="{FF2B5EF4-FFF2-40B4-BE49-F238E27FC236}">
                <a16:creationId xmlns:a16="http://schemas.microsoft.com/office/drawing/2014/main" id="{1978D8CA-2DD6-C044-AD0A-D7A30CD123C1}"/>
              </a:ext>
            </a:extLst>
          </p:cNvPr>
          <p:cNvSpPr/>
          <p:nvPr userDrawn="1"/>
        </p:nvSpPr>
        <p:spPr>
          <a:xfrm>
            <a:off x="10230927" y="137160"/>
            <a:ext cx="1885035" cy="414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A11E5D8C-1578-6245-81C6-6C15AEDE2E51}"/>
              </a:ext>
            </a:extLst>
          </p:cNvPr>
          <p:cNvSpPr/>
          <p:nvPr userDrawn="1"/>
        </p:nvSpPr>
        <p:spPr>
          <a:xfrm flipV="1">
            <a:off x="228600" y="715864"/>
            <a:ext cx="5410200" cy="45719"/>
          </a:xfrm>
          <a:custGeom>
            <a:avLst/>
            <a:gdLst/>
            <a:ahLst/>
            <a:cxnLst/>
            <a:rect l="l" t="t" r="r" b="b"/>
            <a:pathLst>
              <a:path w="4109085">
                <a:moveTo>
                  <a:pt x="0" y="0"/>
                </a:moveTo>
                <a:lnTo>
                  <a:pt x="4108957" y="0"/>
                </a:lnTo>
              </a:path>
            </a:pathLst>
          </a:custGeom>
          <a:ln w="57150">
            <a:solidFill>
              <a:srgbClr val="EB5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4AF38-0D1D-2143-8388-3810081856B3}"/>
              </a:ext>
            </a:extLst>
          </p:cNvPr>
          <p:cNvSpPr txBox="1"/>
          <p:nvPr userDrawn="1"/>
        </p:nvSpPr>
        <p:spPr>
          <a:xfrm>
            <a:off x="9372600" y="6578809"/>
            <a:ext cx="2898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MotivityLabs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10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Copyright 2021. All Rights Reserved.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object 43">
            <a:extLst>
              <a:ext uri="{FF2B5EF4-FFF2-40B4-BE49-F238E27FC236}">
                <a16:creationId xmlns:a16="http://schemas.microsoft.com/office/drawing/2014/main" id="{1A78DD27-8978-5149-9DA8-9BE1793F567A}"/>
              </a:ext>
            </a:extLst>
          </p:cNvPr>
          <p:cNvSpPr/>
          <p:nvPr userDrawn="1"/>
        </p:nvSpPr>
        <p:spPr>
          <a:xfrm>
            <a:off x="0" y="6781800"/>
            <a:ext cx="12192000" cy="81280"/>
          </a:xfrm>
          <a:custGeom>
            <a:avLst/>
            <a:gdLst/>
            <a:ahLst/>
            <a:cxnLst/>
            <a:rect l="l" t="t" r="r" b="b"/>
            <a:pathLst>
              <a:path w="12192000" h="81279">
                <a:moveTo>
                  <a:pt x="12192000" y="0"/>
                </a:moveTo>
                <a:lnTo>
                  <a:pt x="0" y="0"/>
                </a:lnTo>
                <a:lnTo>
                  <a:pt x="0" y="80770"/>
                </a:lnTo>
                <a:lnTo>
                  <a:pt x="12192000" y="8077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851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1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file:////Users/raghutammina/Library/Containers/com.microsoft.Outlook/Data/Library/Caches/Signatures/signature_1950654824" TargetMode="External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file:////Users/raghutammina/Library/Containers/com.microsoft.Outlook/Data/Library/Caches/Signatures/signature_1636504040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8.jpe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file:////Users/raghutammina/Library/Containers/com.microsoft.Outlook/Data/Library/Caches/Signatures/signature_160923979" TargetMode="External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DAEB0341-FFEA-C549-A9E0-80D0FFEABDB8}"/>
              </a:ext>
            </a:extLst>
          </p:cNvPr>
          <p:cNvSpPr/>
          <p:nvPr/>
        </p:nvSpPr>
        <p:spPr>
          <a:xfrm>
            <a:off x="0" y="3928074"/>
            <a:ext cx="6148299" cy="1026275"/>
          </a:xfrm>
          <a:prstGeom prst="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42000">
                <a:schemeClr val="accent6">
                  <a:lumMod val="60000"/>
                  <a:lumOff val="40000"/>
                </a:schemeClr>
              </a:gs>
              <a:gs pos="1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object 2"/>
          <p:cNvGrpSpPr/>
          <p:nvPr/>
        </p:nvGrpSpPr>
        <p:grpSpPr>
          <a:xfrm>
            <a:off x="1710812" y="74787"/>
            <a:ext cx="10481187" cy="5789219"/>
            <a:chOff x="1417535" y="158952"/>
            <a:chExt cx="10774464" cy="5789219"/>
          </a:xfrm>
        </p:grpSpPr>
        <p:sp>
          <p:nvSpPr>
            <p:cNvPr id="4" name="object 4"/>
            <p:cNvSpPr/>
            <p:nvPr/>
          </p:nvSpPr>
          <p:spPr>
            <a:xfrm>
              <a:off x="5201054" y="909827"/>
              <a:ext cx="6990945" cy="5038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417535" y="915606"/>
              <a:ext cx="374015" cy="1920875"/>
            </a:xfrm>
            <a:custGeom>
              <a:avLst/>
              <a:gdLst/>
              <a:ahLst/>
              <a:cxnLst/>
              <a:rect l="l" t="t" r="r" b="b"/>
              <a:pathLst>
                <a:path w="374014" h="1920875">
                  <a:moveTo>
                    <a:pt x="373748" y="1605927"/>
                  </a:moveTo>
                  <a:lnTo>
                    <a:pt x="366306" y="1601597"/>
                  </a:lnTo>
                  <a:lnTo>
                    <a:pt x="366306" y="1610664"/>
                  </a:lnTo>
                  <a:lnTo>
                    <a:pt x="366306" y="1811667"/>
                  </a:lnTo>
                  <a:lnTo>
                    <a:pt x="193649" y="1911819"/>
                  </a:lnTo>
                  <a:lnTo>
                    <a:pt x="24472" y="1813699"/>
                  </a:lnTo>
                  <a:lnTo>
                    <a:pt x="195681" y="1714207"/>
                  </a:lnTo>
                  <a:lnTo>
                    <a:pt x="197713" y="1712861"/>
                  </a:lnTo>
                  <a:lnTo>
                    <a:pt x="197713" y="1512874"/>
                  </a:lnTo>
                  <a:lnTo>
                    <a:pt x="366306" y="1610664"/>
                  </a:lnTo>
                  <a:lnTo>
                    <a:pt x="366306" y="1601597"/>
                  </a:lnTo>
                  <a:lnTo>
                    <a:pt x="209918" y="1510512"/>
                  </a:lnTo>
                  <a:lnTo>
                    <a:pt x="197713" y="1503413"/>
                  </a:lnTo>
                  <a:lnTo>
                    <a:pt x="197713" y="67005"/>
                  </a:lnTo>
                  <a:lnTo>
                    <a:pt x="82600" y="0"/>
                  </a:lnTo>
                  <a:lnTo>
                    <a:pt x="67716" y="0"/>
                  </a:lnTo>
                  <a:lnTo>
                    <a:pt x="190258" y="71069"/>
                  </a:lnTo>
                  <a:lnTo>
                    <a:pt x="190258" y="1503019"/>
                  </a:lnTo>
                  <a:lnTo>
                    <a:pt x="190258" y="1512481"/>
                  </a:lnTo>
                  <a:lnTo>
                    <a:pt x="190258" y="1708797"/>
                  </a:lnTo>
                  <a:lnTo>
                    <a:pt x="20993" y="1806943"/>
                  </a:lnTo>
                  <a:lnTo>
                    <a:pt x="20993" y="1610664"/>
                  </a:lnTo>
                  <a:lnTo>
                    <a:pt x="190258" y="1512481"/>
                  </a:lnTo>
                  <a:lnTo>
                    <a:pt x="190258" y="1503019"/>
                  </a:lnTo>
                  <a:lnTo>
                    <a:pt x="13550" y="1605927"/>
                  </a:lnTo>
                  <a:lnTo>
                    <a:pt x="13550" y="1811261"/>
                  </a:lnTo>
                  <a:lnTo>
                    <a:pt x="0" y="1819109"/>
                  </a:lnTo>
                  <a:lnTo>
                    <a:pt x="0" y="1827911"/>
                  </a:lnTo>
                  <a:lnTo>
                    <a:pt x="17246" y="1817890"/>
                  </a:lnTo>
                  <a:lnTo>
                    <a:pt x="193649" y="1920621"/>
                  </a:lnTo>
                  <a:lnTo>
                    <a:pt x="208749" y="1911819"/>
                  </a:lnTo>
                  <a:lnTo>
                    <a:pt x="373748" y="1815731"/>
                  </a:lnTo>
                  <a:lnTo>
                    <a:pt x="373748" y="1605927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485252" y="915606"/>
              <a:ext cx="251872" cy="7376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417535" y="980579"/>
              <a:ext cx="2313305" cy="2472055"/>
            </a:xfrm>
            <a:custGeom>
              <a:avLst/>
              <a:gdLst/>
              <a:ahLst/>
              <a:cxnLst/>
              <a:rect l="l" t="t" r="r" b="b"/>
              <a:pathLst>
                <a:path w="2313304" h="2472054">
                  <a:moveTo>
                    <a:pt x="2312911" y="1233043"/>
                  </a:moveTo>
                  <a:lnTo>
                    <a:pt x="2305456" y="1228712"/>
                  </a:lnTo>
                  <a:lnTo>
                    <a:pt x="2305456" y="1237780"/>
                  </a:lnTo>
                  <a:lnTo>
                    <a:pt x="2305456" y="2053932"/>
                  </a:lnTo>
                  <a:lnTo>
                    <a:pt x="1604010" y="2462022"/>
                  </a:lnTo>
                  <a:lnTo>
                    <a:pt x="902550" y="2053932"/>
                  </a:lnTo>
                  <a:lnTo>
                    <a:pt x="902550" y="1237780"/>
                  </a:lnTo>
                  <a:lnTo>
                    <a:pt x="1604010" y="829691"/>
                  </a:lnTo>
                  <a:lnTo>
                    <a:pt x="2305456" y="1237780"/>
                  </a:lnTo>
                  <a:lnTo>
                    <a:pt x="2305456" y="1228712"/>
                  </a:lnTo>
                  <a:lnTo>
                    <a:pt x="1620278" y="829691"/>
                  </a:lnTo>
                  <a:lnTo>
                    <a:pt x="1604010" y="820216"/>
                  </a:lnTo>
                  <a:lnTo>
                    <a:pt x="902550" y="1228712"/>
                  </a:lnTo>
                  <a:lnTo>
                    <a:pt x="902550" y="412140"/>
                  </a:lnTo>
                  <a:lnTo>
                    <a:pt x="193649" y="0"/>
                  </a:lnTo>
                  <a:lnTo>
                    <a:pt x="0" y="112344"/>
                  </a:lnTo>
                  <a:lnTo>
                    <a:pt x="0" y="121132"/>
                  </a:lnTo>
                  <a:lnTo>
                    <a:pt x="193649" y="8801"/>
                  </a:lnTo>
                  <a:lnTo>
                    <a:pt x="895096" y="416877"/>
                  </a:lnTo>
                  <a:lnTo>
                    <a:pt x="895096" y="1233043"/>
                  </a:lnTo>
                  <a:lnTo>
                    <a:pt x="193649" y="1641792"/>
                  </a:lnTo>
                  <a:lnTo>
                    <a:pt x="0" y="1528775"/>
                  </a:lnTo>
                  <a:lnTo>
                    <a:pt x="0" y="1537576"/>
                  </a:lnTo>
                  <a:lnTo>
                    <a:pt x="191617" y="1649234"/>
                  </a:lnTo>
                  <a:lnTo>
                    <a:pt x="193649" y="1650593"/>
                  </a:lnTo>
                  <a:lnTo>
                    <a:pt x="895096" y="1242288"/>
                  </a:lnTo>
                  <a:lnTo>
                    <a:pt x="895096" y="2058670"/>
                  </a:lnTo>
                  <a:lnTo>
                    <a:pt x="1604010" y="2471496"/>
                  </a:lnTo>
                  <a:lnTo>
                    <a:pt x="1620278" y="2462022"/>
                  </a:lnTo>
                  <a:lnTo>
                    <a:pt x="2312911" y="2058670"/>
                  </a:lnTo>
                  <a:lnTo>
                    <a:pt x="2312911" y="123304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894932" y="915606"/>
              <a:ext cx="252549" cy="737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12643" y="979897"/>
              <a:ext cx="1417955" cy="1651635"/>
            </a:xfrm>
            <a:custGeom>
              <a:avLst/>
              <a:gdLst/>
              <a:ahLst/>
              <a:cxnLst/>
              <a:rect l="l" t="t" r="r" b="b"/>
              <a:pathLst>
                <a:path w="1417954" h="1651635">
                  <a:moveTo>
                    <a:pt x="708902" y="0"/>
                  </a:moveTo>
                  <a:lnTo>
                    <a:pt x="0" y="412817"/>
                  </a:lnTo>
                  <a:lnTo>
                    <a:pt x="0" y="1238451"/>
                  </a:lnTo>
                  <a:lnTo>
                    <a:pt x="706870" y="1649916"/>
                  </a:lnTo>
                  <a:lnTo>
                    <a:pt x="708902" y="1651270"/>
                  </a:lnTo>
                  <a:lnTo>
                    <a:pt x="725180" y="1641795"/>
                  </a:lnTo>
                  <a:lnTo>
                    <a:pt x="708902" y="1641795"/>
                  </a:lnTo>
                  <a:lnTo>
                    <a:pt x="7447" y="1233714"/>
                  </a:lnTo>
                  <a:lnTo>
                    <a:pt x="7447" y="417554"/>
                  </a:lnTo>
                  <a:lnTo>
                    <a:pt x="708902" y="9474"/>
                  </a:lnTo>
                  <a:lnTo>
                    <a:pt x="725171" y="9474"/>
                  </a:lnTo>
                  <a:lnTo>
                    <a:pt x="708902" y="0"/>
                  </a:lnTo>
                  <a:close/>
                </a:path>
                <a:path w="1417954" h="1651635">
                  <a:moveTo>
                    <a:pt x="725171" y="9474"/>
                  </a:moveTo>
                  <a:lnTo>
                    <a:pt x="708902" y="9474"/>
                  </a:lnTo>
                  <a:lnTo>
                    <a:pt x="1410356" y="417554"/>
                  </a:lnTo>
                  <a:lnTo>
                    <a:pt x="1410356" y="1233714"/>
                  </a:lnTo>
                  <a:lnTo>
                    <a:pt x="708902" y="1641795"/>
                  </a:lnTo>
                  <a:lnTo>
                    <a:pt x="725180" y="1641795"/>
                  </a:lnTo>
                  <a:lnTo>
                    <a:pt x="1415773" y="1239805"/>
                  </a:lnTo>
                  <a:lnTo>
                    <a:pt x="1417803" y="1238451"/>
                  </a:lnTo>
                  <a:lnTo>
                    <a:pt x="1417803" y="412817"/>
                  </a:lnTo>
                  <a:lnTo>
                    <a:pt x="725171" y="9474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894932" y="915606"/>
              <a:ext cx="252549" cy="737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312632" y="915606"/>
              <a:ext cx="5647690" cy="4999355"/>
            </a:xfrm>
            <a:custGeom>
              <a:avLst/>
              <a:gdLst/>
              <a:ahLst/>
              <a:cxnLst/>
              <a:rect l="l" t="t" r="r" b="b"/>
              <a:pathLst>
                <a:path w="5647690" h="4999355">
                  <a:moveTo>
                    <a:pt x="3884409" y="3966438"/>
                  </a:moveTo>
                  <a:lnTo>
                    <a:pt x="3876967" y="3962120"/>
                  </a:lnTo>
                  <a:lnTo>
                    <a:pt x="3876967" y="3971175"/>
                  </a:lnTo>
                  <a:lnTo>
                    <a:pt x="3876967" y="4377220"/>
                  </a:lnTo>
                  <a:lnTo>
                    <a:pt x="3528263" y="4580229"/>
                  </a:lnTo>
                  <a:lnTo>
                    <a:pt x="3179572" y="4377220"/>
                  </a:lnTo>
                  <a:lnTo>
                    <a:pt x="3179572" y="3971175"/>
                  </a:lnTo>
                  <a:lnTo>
                    <a:pt x="3528263" y="3768153"/>
                  </a:lnTo>
                  <a:lnTo>
                    <a:pt x="3876967" y="3971175"/>
                  </a:lnTo>
                  <a:lnTo>
                    <a:pt x="3876967" y="3962120"/>
                  </a:lnTo>
                  <a:lnTo>
                    <a:pt x="3543401" y="3768153"/>
                  </a:lnTo>
                  <a:lnTo>
                    <a:pt x="3528263" y="3759352"/>
                  </a:lnTo>
                  <a:lnTo>
                    <a:pt x="3172117" y="3966438"/>
                  </a:lnTo>
                  <a:lnTo>
                    <a:pt x="3172117" y="4381284"/>
                  </a:lnTo>
                  <a:lnTo>
                    <a:pt x="3528263" y="4589030"/>
                  </a:lnTo>
                  <a:lnTo>
                    <a:pt x="3543350" y="4580229"/>
                  </a:lnTo>
                  <a:lnTo>
                    <a:pt x="3884409" y="4381284"/>
                  </a:lnTo>
                  <a:lnTo>
                    <a:pt x="3884409" y="3966438"/>
                  </a:lnTo>
                  <a:close/>
                </a:path>
                <a:path w="5647690" h="4999355">
                  <a:moveTo>
                    <a:pt x="5647474" y="0"/>
                  </a:moveTo>
                  <a:lnTo>
                    <a:pt x="5640133" y="0"/>
                  </a:lnTo>
                  <a:lnTo>
                    <a:pt x="5640133" y="477113"/>
                  </a:lnTo>
                  <a:lnTo>
                    <a:pt x="4938788" y="885875"/>
                  </a:lnTo>
                  <a:lnTo>
                    <a:pt x="4237164" y="477113"/>
                  </a:lnTo>
                  <a:lnTo>
                    <a:pt x="4237164" y="0"/>
                  </a:lnTo>
                  <a:lnTo>
                    <a:pt x="4230395" y="0"/>
                  </a:lnTo>
                  <a:lnTo>
                    <a:pt x="4230395" y="485800"/>
                  </a:lnTo>
                  <a:lnTo>
                    <a:pt x="4230395" y="1298016"/>
                  </a:lnTo>
                  <a:lnTo>
                    <a:pt x="3880586" y="1501521"/>
                  </a:lnTo>
                  <a:lnTo>
                    <a:pt x="3876967" y="1499412"/>
                  </a:lnTo>
                  <a:lnTo>
                    <a:pt x="3876967" y="1512595"/>
                  </a:lnTo>
                  <a:lnTo>
                    <a:pt x="3876967" y="1913851"/>
                  </a:lnTo>
                  <a:lnTo>
                    <a:pt x="3532327" y="2114512"/>
                  </a:lnTo>
                  <a:lnTo>
                    <a:pt x="3532327" y="1918258"/>
                  </a:lnTo>
                  <a:lnTo>
                    <a:pt x="3543376" y="1911819"/>
                  </a:lnTo>
                  <a:lnTo>
                    <a:pt x="3708374" y="1815731"/>
                  </a:lnTo>
                  <a:lnTo>
                    <a:pt x="3708374" y="1610728"/>
                  </a:lnTo>
                  <a:lnTo>
                    <a:pt x="3876967" y="1512595"/>
                  </a:lnTo>
                  <a:lnTo>
                    <a:pt x="3876967" y="1499412"/>
                  </a:lnTo>
                  <a:lnTo>
                    <a:pt x="3873373" y="1497317"/>
                  </a:lnTo>
                  <a:lnTo>
                    <a:pt x="3873373" y="1505724"/>
                  </a:lnTo>
                  <a:lnTo>
                    <a:pt x="3704742" y="1603819"/>
                  </a:lnTo>
                  <a:lnTo>
                    <a:pt x="3701605" y="1602003"/>
                  </a:lnTo>
                  <a:lnTo>
                    <a:pt x="3701605" y="1614678"/>
                  </a:lnTo>
                  <a:lnTo>
                    <a:pt x="3701605" y="1811667"/>
                  </a:lnTo>
                  <a:lnTo>
                    <a:pt x="3532327" y="1909864"/>
                  </a:lnTo>
                  <a:lnTo>
                    <a:pt x="3532327" y="1713204"/>
                  </a:lnTo>
                  <a:lnTo>
                    <a:pt x="3544544" y="1706092"/>
                  </a:lnTo>
                  <a:lnTo>
                    <a:pt x="3701605" y="1614678"/>
                  </a:lnTo>
                  <a:lnTo>
                    <a:pt x="3701605" y="1602003"/>
                  </a:lnTo>
                  <a:lnTo>
                    <a:pt x="3697274" y="1599476"/>
                  </a:lnTo>
                  <a:lnTo>
                    <a:pt x="3697274" y="1608162"/>
                  </a:lnTo>
                  <a:lnTo>
                    <a:pt x="3528949" y="1706092"/>
                  </a:lnTo>
                  <a:lnTo>
                    <a:pt x="3524885" y="1703730"/>
                  </a:lnTo>
                  <a:lnTo>
                    <a:pt x="3524885" y="1713433"/>
                  </a:lnTo>
                  <a:lnTo>
                    <a:pt x="3524885" y="1909470"/>
                  </a:lnTo>
                  <a:lnTo>
                    <a:pt x="3524885" y="1918665"/>
                  </a:lnTo>
                  <a:lnTo>
                    <a:pt x="3524885" y="2114918"/>
                  </a:lnTo>
                  <a:lnTo>
                    <a:pt x="3524885" y="2123719"/>
                  </a:lnTo>
                  <a:lnTo>
                    <a:pt x="3524885" y="3349853"/>
                  </a:lnTo>
                  <a:lnTo>
                    <a:pt x="2819362" y="3760711"/>
                  </a:lnTo>
                  <a:lnTo>
                    <a:pt x="2819362" y="3761409"/>
                  </a:lnTo>
                  <a:lnTo>
                    <a:pt x="2118588" y="4169460"/>
                  </a:lnTo>
                  <a:lnTo>
                    <a:pt x="712292" y="3350590"/>
                  </a:lnTo>
                  <a:lnTo>
                    <a:pt x="712292" y="1713611"/>
                  </a:lnTo>
                  <a:lnTo>
                    <a:pt x="725182" y="1706092"/>
                  </a:lnTo>
                  <a:lnTo>
                    <a:pt x="1409687" y="1307655"/>
                  </a:lnTo>
                  <a:lnTo>
                    <a:pt x="1409687" y="2123643"/>
                  </a:lnTo>
                  <a:lnTo>
                    <a:pt x="2118588" y="2536469"/>
                  </a:lnTo>
                  <a:lnTo>
                    <a:pt x="2134857" y="2526995"/>
                  </a:lnTo>
                  <a:lnTo>
                    <a:pt x="2827490" y="2123643"/>
                  </a:lnTo>
                  <a:lnTo>
                    <a:pt x="2827490" y="1307503"/>
                  </a:lnTo>
                  <a:lnTo>
                    <a:pt x="3172117" y="1508086"/>
                  </a:lnTo>
                  <a:lnTo>
                    <a:pt x="3172117" y="1918589"/>
                  </a:lnTo>
                  <a:lnTo>
                    <a:pt x="3524885" y="2123719"/>
                  </a:lnTo>
                  <a:lnTo>
                    <a:pt x="3524885" y="2114918"/>
                  </a:lnTo>
                  <a:lnTo>
                    <a:pt x="3179572" y="1913851"/>
                  </a:lnTo>
                  <a:lnTo>
                    <a:pt x="3179572" y="1512430"/>
                  </a:lnTo>
                  <a:lnTo>
                    <a:pt x="3348164" y="1610563"/>
                  </a:lnTo>
                  <a:lnTo>
                    <a:pt x="3348164" y="1815731"/>
                  </a:lnTo>
                  <a:lnTo>
                    <a:pt x="3524885" y="1918665"/>
                  </a:lnTo>
                  <a:lnTo>
                    <a:pt x="3524885" y="1909470"/>
                  </a:lnTo>
                  <a:lnTo>
                    <a:pt x="3356292" y="1811667"/>
                  </a:lnTo>
                  <a:lnTo>
                    <a:pt x="3356292" y="1615300"/>
                  </a:lnTo>
                  <a:lnTo>
                    <a:pt x="3524885" y="1713433"/>
                  </a:lnTo>
                  <a:lnTo>
                    <a:pt x="3524885" y="1703730"/>
                  </a:lnTo>
                  <a:lnTo>
                    <a:pt x="3360610" y="1608162"/>
                  </a:lnTo>
                  <a:lnTo>
                    <a:pt x="3528949" y="1510512"/>
                  </a:lnTo>
                  <a:lnTo>
                    <a:pt x="3697274" y="1608162"/>
                  </a:lnTo>
                  <a:lnTo>
                    <a:pt x="3697274" y="1599476"/>
                  </a:lnTo>
                  <a:lnTo>
                    <a:pt x="3544532" y="1510512"/>
                  </a:lnTo>
                  <a:lnTo>
                    <a:pt x="3528263" y="1501038"/>
                  </a:lnTo>
                  <a:lnTo>
                    <a:pt x="3352457" y="1603425"/>
                  </a:lnTo>
                  <a:lnTo>
                    <a:pt x="3183839" y="1505331"/>
                  </a:lnTo>
                  <a:lnTo>
                    <a:pt x="3528263" y="1304785"/>
                  </a:lnTo>
                  <a:lnTo>
                    <a:pt x="3873373" y="1505724"/>
                  </a:lnTo>
                  <a:lnTo>
                    <a:pt x="3873373" y="1497317"/>
                  </a:lnTo>
                  <a:lnTo>
                    <a:pt x="3543350" y="1304785"/>
                  </a:lnTo>
                  <a:lnTo>
                    <a:pt x="3528263" y="1295984"/>
                  </a:lnTo>
                  <a:lnTo>
                    <a:pt x="3176600" y="1501127"/>
                  </a:lnTo>
                  <a:lnTo>
                    <a:pt x="2827490" y="1298016"/>
                  </a:lnTo>
                  <a:lnTo>
                    <a:pt x="2827490" y="486194"/>
                  </a:lnTo>
                  <a:lnTo>
                    <a:pt x="3528263" y="894664"/>
                  </a:lnTo>
                  <a:lnTo>
                    <a:pt x="4230395" y="485800"/>
                  </a:lnTo>
                  <a:lnTo>
                    <a:pt x="4230395" y="0"/>
                  </a:lnTo>
                  <a:lnTo>
                    <a:pt x="4229722" y="0"/>
                  </a:lnTo>
                  <a:lnTo>
                    <a:pt x="4229722" y="472782"/>
                  </a:lnTo>
                  <a:lnTo>
                    <a:pt x="4225976" y="470611"/>
                  </a:lnTo>
                  <a:lnTo>
                    <a:pt x="4225976" y="479298"/>
                  </a:lnTo>
                  <a:lnTo>
                    <a:pt x="3528263" y="885875"/>
                  </a:lnTo>
                  <a:lnTo>
                    <a:pt x="2831541" y="479488"/>
                  </a:lnTo>
                  <a:lnTo>
                    <a:pt x="3352546" y="176098"/>
                  </a:lnTo>
                  <a:lnTo>
                    <a:pt x="3528263" y="278828"/>
                  </a:lnTo>
                  <a:lnTo>
                    <a:pt x="3704475" y="176199"/>
                  </a:lnTo>
                  <a:lnTo>
                    <a:pt x="4225976" y="479298"/>
                  </a:lnTo>
                  <a:lnTo>
                    <a:pt x="4225976" y="470611"/>
                  </a:lnTo>
                  <a:lnTo>
                    <a:pt x="3708374" y="169189"/>
                  </a:lnTo>
                  <a:lnTo>
                    <a:pt x="3708374" y="0"/>
                  </a:lnTo>
                  <a:lnTo>
                    <a:pt x="3700919" y="0"/>
                  </a:lnTo>
                  <a:lnTo>
                    <a:pt x="3700919" y="164846"/>
                  </a:lnTo>
                  <a:lnTo>
                    <a:pt x="3696678" y="162382"/>
                  </a:lnTo>
                  <a:lnTo>
                    <a:pt x="3696678" y="171665"/>
                  </a:lnTo>
                  <a:lnTo>
                    <a:pt x="3528263" y="270027"/>
                  </a:lnTo>
                  <a:lnTo>
                    <a:pt x="3360331" y="171564"/>
                  </a:lnTo>
                  <a:lnTo>
                    <a:pt x="3528263" y="73774"/>
                  </a:lnTo>
                  <a:lnTo>
                    <a:pt x="3696678" y="171665"/>
                  </a:lnTo>
                  <a:lnTo>
                    <a:pt x="3696678" y="162382"/>
                  </a:lnTo>
                  <a:lnTo>
                    <a:pt x="3544532" y="73774"/>
                  </a:lnTo>
                  <a:lnTo>
                    <a:pt x="3528263" y="64300"/>
                  </a:lnTo>
                  <a:lnTo>
                    <a:pt x="3356292" y="164452"/>
                  </a:lnTo>
                  <a:lnTo>
                    <a:pt x="3356292" y="0"/>
                  </a:lnTo>
                  <a:lnTo>
                    <a:pt x="3348837" y="0"/>
                  </a:lnTo>
                  <a:lnTo>
                    <a:pt x="3348837" y="168795"/>
                  </a:lnTo>
                  <a:lnTo>
                    <a:pt x="2827490" y="472389"/>
                  </a:lnTo>
                  <a:lnTo>
                    <a:pt x="2827490" y="0"/>
                  </a:lnTo>
                  <a:lnTo>
                    <a:pt x="2820047" y="0"/>
                  </a:lnTo>
                  <a:lnTo>
                    <a:pt x="2820047" y="472782"/>
                  </a:lnTo>
                  <a:lnTo>
                    <a:pt x="2820047" y="1307274"/>
                  </a:lnTo>
                  <a:lnTo>
                    <a:pt x="2820047" y="2118906"/>
                  </a:lnTo>
                  <a:lnTo>
                    <a:pt x="2118588" y="2526995"/>
                  </a:lnTo>
                  <a:lnTo>
                    <a:pt x="1417129" y="2118906"/>
                  </a:lnTo>
                  <a:lnTo>
                    <a:pt x="1417129" y="1307096"/>
                  </a:lnTo>
                  <a:lnTo>
                    <a:pt x="1938489" y="1610563"/>
                  </a:lnTo>
                  <a:lnTo>
                    <a:pt x="1938489" y="1815731"/>
                  </a:lnTo>
                  <a:lnTo>
                    <a:pt x="2118588" y="1920621"/>
                  </a:lnTo>
                  <a:lnTo>
                    <a:pt x="2133689" y="1911819"/>
                  </a:lnTo>
                  <a:lnTo>
                    <a:pt x="2298687" y="1815731"/>
                  </a:lnTo>
                  <a:lnTo>
                    <a:pt x="2298687" y="1610741"/>
                  </a:lnTo>
                  <a:lnTo>
                    <a:pt x="2820047" y="1307274"/>
                  </a:lnTo>
                  <a:lnTo>
                    <a:pt x="2820047" y="472782"/>
                  </a:lnTo>
                  <a:lnTo>
                    <a:pt x="2819362" y="472389"/>
                  </a:lnTo>
                  <a:lnTo>
                    <a:pt x="2819362" y="486600"/>
                  </a:lnTo>
                  <a:lnTo>
                    <a:pt x="2819362" y="1293291"/>
                  </a:lnTo>
                  <a:lnTo>
                    <a:pt x="2815971" y="1291323"/>
                  </a:lnTo>
                  <a:lnTo>
                    <a:pt x="2815971" y="1300391"/>
                  </a:lnTo>
                  <a:lnTo>
                    <a:pt x="2294725" y="1603629"/>
                  </a:lnTo>
                  <a:lnTo>
                    <a:pt x="2291245" y="1601609"/>
                  </a:lnTo>
                  <a:lnTo>
                    <a:pt x="2291245" y="1615071"/>
                  </a:lnTo>
                  <a:lnTo>
                    <a:pt x="2291245" y="1811667"/>
                  </a:lnTo>
                  <a:lnTo>
                    <a:pt x="2118588" y="1911819"/>
                  </a:lnTo>
                  <a:lnTo>
                    <a:pt x="1945932" y="1811667"/>
                  </a:lnTo>
                  <a:lnTo>
                    <a:pt x="1945932" y="1614893"/>
                  </a:lnTo>
                  <a:lnTo>
                    <a:pt x="2116556" y="1714207"/>
                  </a:lnTo>
                  <a:lnTo>
                    <a:pt x="2118588" y="1715566"/>
                  </a:lnTo>
                  <a:lnTo>
                    <a:pt x="2134870" y="1706092"/>
                  </a:lnTo>
                  <a:lnTo>
                    <a:pt x="2291245" y="1615071"/>
                  </a:lnTo>
                  <a:lnTo>
                    <a:pt x="2291245" y="1601609"/>
                  </a:lnTo>
                  <a:lnTo>
                    <a:pt x="2286927" y="1599095"/>
                  </a:lnTo>
                  <a:lnTo>
                    <a:pt x="2286927" y="1608162"/>
                  </a:lnTo>
                  <a:lnTo>
                    <a:pt x="2118588" y="1706092"/>
                  </a:lnTo>
                  <a:lnTo>
                    <a:pt x="1950237" y="1608162"/>
                  </a:lnTo>
                  <a:lnTo>
                    <a:pt x="2118588" y="1510512"/>
                  </a:lnTo>
                  <a:lnTo>
                    <a:pt x="2286927" y="1608162"/>
                  </a:lnTo>
                  <a:lnTo>
                    <a:pt x="2286927" y="1599095"/>
                  </a:lnTo>
                  <a:lnTo>
                    <a:pt x="2134857" y="1510512"/>
                  </a:lnTo>
                  <a:lnTo>
                    <a:pt x="2118588" y="1501038"/>
                  </a:lnTo>
                  <a:lnTo>
                    <a:pt x="1942439" y="1603629"/>
                  </a:lnTo>
                  <a:lnTo>
                    <a:pt x="1421193" y="1300391"/>
                  </a:lnTo>
                  <a:lnTo>
                    <a:pt x="2118588" y="894664"/>
                  </a:lnTo>
                  <a:lnTo>
                    <a:pt x="2815971" y="1300391"/>
                  </a:lnTo>
                  <a:lnTo>
                    <a:pt x="2815971" y="1291323"/>
                  </a:lnTo>
                  <a:lnTo>
                    <a:pt x="2134857" y="894664"/>
                  </a:lnTo>
                  <a:lnTo>
                    <a:pt x="2126716" y="889927"/>
                  </a:lnTo>
                  <a:lnTo>
                    <a:pt x="2819362" y="486600"/>
                  </a:lnTo>
                  <a:lnTo>
                    <a:pt x="2819362" y="472389"/>
                  </a:lnTo>
                  <a:lnTo>
                    <a:pt x="2815971" y="470420"/>
                  </a:lnTo>
                  <a:lnTo>
                    <a:pt x="2815971" y="479488"/>
                  </a:lnTo>
                  <a:lnTo>
                    <a:pt x="2119185" y="885545"/>
                  </a:lnTo>
                  <a:lnTo>
                    <a:pt x="2118588" y="885190"/>
                  </a:lnTo>
                  <a:lnTo>
                    <a:pt x="2117991" y="885532"/>
                  </a:lnTo>
                  <a:lnTo>
                    <a:pt x="2110422" y="881126"/>
                  </a:lnTo>
                  <a:lnTo>
                    <a:pt x="2110422" y="889939"/>
                  </a:lnTo>
                  <a:lnTo>
                    <a:pt x="1417815" y="1293291"/>
                  </a:lnTo>
                  <a:lnTo>
                    <a:pt x="1417815" y="486587"/>
                  </a:lnTo>
                  <a:lnTo>
                    <a:pt x="2110422" y="889939"/>
                  </a:lnTo>
                  <a:lnTo>
                    <a:pt x="2110422" y="881126"/>
                  </a:lnTo>
                  <a:lnTo>
                    <a:pt x="1421180" y="479488"/>
                  </a:lnTo>
                  <a:lnTo>
                    <a:pt x="1766023" y="278892"/>
                  </a:lnTo>
                  <a:lnTo>
                    <a:pt x="2118588" y="483882"/>
                  </a:lnTo>
                  <a:lnTo>
                    <a:pt x="2471140" y="278892"/>
                  </a:lnTo>
                  <a:lnTo>
                    <a:pt x="2815971" y="479488"/>
                  </a:lnTo>
                  <a:lnTo>
                    <a:pt x="2815971" y="470420"/>
                  </a:lnTo>
                  <a:lnTo>
                    <a:pt x="2474734" y="271703"/>
                  </a:lnTo>
                  <a:lnTo>
                    <a:pt x="2474734" y="0"/>
                  </a:lnTo>
                  <a:lnTo>
                    <a:pt x="2467279" y="0"/>
                  </a:lnTo>
                  <a:lnTo>
                    <a:pt x="2467279" y="267360"/>
                  </a:lnTo>
                  <a:lnTo>
                    <a:pt x="2463355" y="265087"/>
                  </a:lnTo>
                  <a:lnTo>
                    <a:pt x="2463355" y="274345"/>
                  </a:lnTo>
                  <a:lnTo>
                    <a:pt x="2118588" y="475081"/>
                  </a:lnTo>
                  <a:lnTo>
                    <a:pt x="1773809" y="274345"/>
                  </a:lnTo>
                  <a:lnTo>
                    <a:pt x="1942452" y="176237"/>
                  </a:lnTo>
                  <a:lnTo>
                    <a:pt x="2118588" y="278828"/>
                  </a:lnTo>
                  <a:lnTo>
                    <a:pt x="2294712" y="176250"/>
                  </a:lnTo>
                  <a:lnTo>
                    <a:pt x="2463355" y="274345"/>
                  </a:lnTo>
                  <a:lnTo>
                    <a:pt x="2463355" y="265087"/>
                  </a:lnTo>
                  <a:lnTo>
                    <a:pt x="2298687" y="169189"/>
                  </a:lnTo>
                  <a:lnTo>
                    <a:pt x="2298687" y="0"/>
                  </a:lnTo>
                  <a:lnTo>
                    <a:pt x="2291245" y="0"/>
                  </a:lnTo>
                  <a:lnTo>
                    <a:pt x="2291245" y="164858"/>
                  </a:lnTo>
                  <a:lnTo>
                    <a:pt x="2286927" y="162344"/>
                  </a:lnTo>
                  <a:lnTo>
                    <a:pt x="2286927" y="171716"/>
                  </a:lnTo>
                  <a:lnTo>
                    <a:pt x="2118588" y="270027"/>
                  </a:lnTo>
                  <a:lnTo>
                    <a:pt x="1950237" y="171716"/>
                  </a:lnTo>
                  <a:lnTo>
                    <a:pt x="2118588" y="73774"/>
                  </a:lnTo>
                  <a:lnTo>
                    <a:pt x="2286927" y="171716"/>
                  </a:lnTo>
                  <a:lnTo>
                    <a:pt x="2286927" y="162344"/>
                  </a:lnTo>
                  <a:lnTo>
                    <a:pt x="2134857" y="73774"/>
                  </a:lnTo>
                  <a:lnTo>
                    <a:pt x="2118588" y="64300"/>
                  </a:lnTo>
                  <a:lnTo>
                    <a:pt x="1945932" y="164858"/>
                  </a:lnTo>
                  <a:lnTo>
                    <a:pt x="1945932" y="0"/>
                  </a:lnTo>
                  <a:lnTo>
                    <a:pt x="1938489" y="0"/>
                  </a:lnTo>
                  <a:lnTo>
                    <a:pt x="1938489" y="169189"/>
                  </a:lnTo>
                  <a:lnTo>
                    <a:pt x="1769897" y="267360"/>
                  </a:lnTo>
                  <a:lnTo>
                    <a:pt x="1769897" y="0"/>
                  </a:lnTo>
                  <a:lnTo>
                    <a:pt x="1762442" y="0"/>
                  </a:lnTo>
                  <a:lnTo>
                    <a:pt x="1762442" y="271703"/>
                  </a:lnTo>
                  <a:lnTo>
                    <a:pt x="1417129" y="472782"/>
                  </a:lnTo>
                  <a:lnTo>
                    <a:pt x="1417129" y="0"/>
                  </a:lnTo>
                  <a:lnTo>
                    <a:pt x="1409687" y="0"/>
                  </a:lnTo>
                  <a:lnTo>
                    <a:pt x="1409687" y="472389"/>
                  </a:lnTo>
                  <a:lnTo>
                    <a:pt x="1409687" y="481469"/>
                  </a:lnTo>
                  <a:lnTo>
                    <a:pt x="1409687" y="481850"/>
                  </a:lnTo>
                  <a:lnTo>
                    <a:pt x="1409687" y="1298016"/>
                  </a:lnTo>
                  <a:lnTo>
                    <a:pt x="961199" y="1559331"/>
                  </a:lnTo>
                  <a:lnTo>
                    <a:pt x="708914" y="1706092"/>
                  </a:lnTo>
                  <a:lnTo>
                    <a:pt x="7454" y="1298016"/>
                  </a:lnTo>
                  <a:lnTo>
                    <a:pt x="7454" y="481850"/>
                  </a:lnTo>
                  <a:lnTo>
                    <a:pt x="708914" y="73774"/>
                  </a:lnTo>
                  <a:lnTo>
                    <a:pt x="1409687" y="481469"/>
                  </a:lnTo>
                  <a:lnTo>
                    <a:pt x="1409687" y="472389"/>
                  </a:lnTo>
                  <a:lnTo>
                    <a:pt x="725182" y="73774"/>
                  </a:lnTo>
                  <a:lnTo>
                    <a:pt x="708914" y="64300"/>
                  </a:lnTo>
                  <a:lnTo>
                    <a:pt x="0" y="477113"/>
                  </a:lnTo>
                  <a:lnTo>
                    <a:pt x="0" y="1302753"/>
                  </a:lnTo>
                  <a:lnTo>
                    <a:pt x="704850" y="1713026"/>
                  </a:lnTo>
                  <a:lnTo>
                    <a:pt x="704850" y="3355327"/>
                  </a:lnTo>
                  <a:lnTo>
                    <a:pt x="2116556" y="4176903"/>
                  </a:lnTo>
                  <a:lnTo>
                    <a:pt x="2118588" y="4178262"/>
                  </a:lnTo>
                  <a:lnTo>
                    <a:pt x="2133701" y="4169460"/>
                  </a:lnTo>
                  <a:lnTo>
                    <a:pt x="2819362" y="3770439"/>
                  </a:lnTo>
                  <a:lnTo>
                    <a:pt x="2819362" y="4586325"/>
                  </a:lnTo>
                  <a:lnTo>
                    <a:pt x="3528263" y="4999139"/>
                  </a:lnTo>
                  <a:lnTo>
                    <a:pt x="3543376" y="4990350"/>
                  </a:lnTo>
                  <a:lnTo>
                    <a:pt x="4237164" y="4586325"/>
                  </a:lnTo>
                  <a:lnTo>
                    <a:pt x="4237164" y="3760711"/>
                  </a:lnTo>
                  <a:lnTo>
                    <a:pt x="4230395" y="3756774"/>
                  </a:lnTo>
                  <a:lnTo>
                    <a:pt x="4230395" y="3765448"/>
                  </a:lnTo>
                  <a:lnTo>
                    <a:pt x="4230395" y="4582261"/>
                  </a:lnTo>
                  <a:lnTo>
                    <a:pt x="3528949" y="4990350"/>
                  </a:lnTo>
                  <a:lnTo>
                    <a:pt x="2827490" y="4582261"/>
                  </a:lnTo>
                  <a:lnTo>
                    <a:pt x="2827490" y="3765702"/>
                  </a:lnTo>
                  <a:lnTo>
                    <a:pt x="3529038" y="3357422"/>
                  </a:lnTo>
                  <a:lnTo>
                    <a:pt x="4230395" y="3765448"/>
                  </a:lnTo>
                  <a:lnTo>
                    <a:pt x="4230395" y="3756774"/>
                  </a:lnTo>
                  <a:lnTo>
                    <a:pt x="3544532" y="3357359"/>
                  </a:lnTo>
                  <a:lnTo>
                    <a:pt x="3532327" y="3350260"/>
                  </a:lnTo>
                  <a:lnTo>
                    <a:pt x="3532327" y="2123313"/>
                  </a:lnTo>
                  <a:lnTo>
                    <a:pt x="3543401" y="2116874"/>
                  </a:lnTo>
                  <a:lnTo>
                    <a:pt x="3884409" y="1918589"/>
                  </a:lnTo>
                  <a:lnTo>
                    <a:pt x="3884409" y="1508264"/>
                  </a:lnTo>
                  <a:lnTo>
                    <a:pt x="4235132" y="1304099"/>
                  </a:lnTo>
                  <a:lnTo>
                    <a:pt x="4237164" y="1302753"/>
                  </a:lnTo>
                  <a:lnTo>
                    <a:pt x="4237164" y="486194"/>
                  </a:lnTo>
                  <a:lnTo>
                    <a:pt x="4938788" y="894664"/>
                  </a:lnTo>
                  <a:lnTo>
                    <a:pt x="5645772" y="482523"/>
                  </a:lnTo>
                  <a:lnTo>
                    <a:pt x="5647474" y="481850"/>
                  </a:lnTo>
                  <a:lnTo>
                    <a:pt x="564747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125606" y="915606"/>
              <a:ext cx="251647" cy="737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837517" y="1800796"/>
              <a:ext cx="3179445" cy="3703954"/>
            </a:xfrm>
            <a:custGeom>
              <a:avLst/>
              <a:gdLst/>
              <a:ahLst/>
              <a:cxnLst/>
              <a:rect l="l" t="t" r="r" b="b"/>
              <a:pathLst>
                <a:path w="3179445" h="3703954">
                  <a:moveTo>
                    <a:pt x="3179394" y="618553"/>
                  </a:moveTo>
                  <a:lnTo>
                    <a:pt x="3172053" y="614273"/>
                  </a:lnTo>
                  <a:lnTo>
                    <a:pt x="3172053" y="622617"/>
                  </a:lnTo>
                  <a:lnTo>
                    <a:pt x="3172053" y="1028661"/>
                  </a:lnTo>
                  <a:lnTo>
                    <a:pt x="2827312" y="1229385"/>
                  </a:lnTo>
                  <a:lnTo>
                    <a:pt x="2827312" y="823607"/>
                  </a:lnTo>
                  <a:lnTo>
                    <a:pt x="2819971" y="819340"/>
                  </a:lnTo>
                  <a:lnTo>
                    <a:pt x="2819971" y="827671"/>
                  </a:lnTo>
                  <a:lnTo>
                    <a:pt x="2819971" y="1229715"/>
                  </a:lnTo>
                  <a:lnTo>
                    <a:pt x="2819971" y="1238516"/>
                  </a:lnTo>
                  <a:lnTo>
                    <a:pt x="2819971" y="2465400"/>
                  </a:lnTo>
                  <a:lnTo>
                    <a:pt x="1766214" y="3079089"/>
                  </a:lnTo>
                  <a:lnTo>
                    <a:pt x="1762607" y="3076994"/>
                  </a:lnTo>
                  <a:lnTo>
                    <a:pt x="1762607" y="3090138"/>
                  </a:lnTo>
                  <a:lnTo>
                    <a:pt x="1762607" y="3492030"/>
                  </a:lnTo>
                  <a:lnTo>
                    <a:pt x="1413903" y="3695039"/>
                  </a:lnTo>
                  <a:lnTo>
                    <a:pt x="1065047" y="3492030"/>
                  </a:lnTo>
                  <a:lnTo>
                    <a:pt x="1065047" y="3089999"/>
                  </a:lnTo>
                  <a:lnTo>
                    <a:pt x="1411655" y="3291713"/>
                  </a:lnTo>
                  <a:lnTo>
                    <a:pt x="1413903" y="3293072"/>
                  </a:lnTo>
                  <a:lnTo>
                    <a:pt x="1429029" y="3284270"/>
                  </a:lnTo>
                  <a:lnTo>
                    <a:pt x="1762607" y="3090138"/>
                  </a:lnTo>
                  <a:lnTo>
                    <a:pt x="1762607" y="3076994"/>
                  </a:lnTo>
                  <a:lnTo>
                    <a:pt x="1758480" y="3074593"/>
                  </a:lnTo>
                  <a:lnTo>
                    <a:pt x="1758480" y="3083598"/>
                  </a:lnTo>
                  <a:lnTo>
                    <a:pt x="1413903" y="3284270"/>
                  </a:lnTo>
                  <a:lnTo>
                    <a:pt x="1069187" y="3083585"/>
                  </a:lnTo>
                  <a:lnTo>
                    <a:pt x="1413903" y="2882963"/>
                  </a:lnTo>
                  <a:lnTo>
                    <a:pt x="1758480" y="3083598"/>
                  </a:lnTo>
                  <a:lnTo>
                    <a:pt x="1758480" y="3074593"/>
                  </a:lnTo>
                  <a:lnTo>
                    <a:pt x="1429029" y="2882963"/>
                  </a:lnTo>
                  <a:lnTo>
                    <a:pt x="1413903" y="2874162"/>
                  </a:lnTo>
                  <a:lnTo>
                    <a:pt x="1061389" y="3079038"/>
                  </a:lnTo>
                  <a:lnTo>
                    <a:pt x="7442" y="2465400"/>
                  </a:lnTo>
                  <a:lnTo>
                    <a:pt x="7442" y="827671"/>
                  </a:lnTo>
                  <a:lnTo>
                    <a:pt x="1413903" y="8801"/>
                  </a:lnTo>
                  <a:lnTo>
                    <a:pt x="2467330" y="622300"/>
                  </a:lnTo>
                  <a:lnTo>
                    <a:pt x="2467330" y="1033399"/>
                  </a:lnTo>
                  <a:lnTo>
                    <a:pt x="2819971" y="1238516"/>
                  </a:lnTo>
                  <a:lnTo>
                    <a:pt x="2819971" y="1229715"/>
                  </a:lnTo>
                  <a:lnTo>
                    <a:pt x="2474671" y="1028661"/>
                  </a:lnTo>
                  <a:lnTo>
                    <a:pt x="2474671" y="626579"/>
                  </a:lnTo>
                  <a:lnTo>
                    <a:pt x="2819971" y="827671"/>
                  </a:lnTo>
                  <a:lnTo>
                    <a:pt x="2819971" y="819340"/>
                  </a:lnTo>
                  <a:lnTo>
                    <a:pt x="2478443" y="620420"/>
                  </a:lnTo>
                  <a:lnTo>
                    <a:pt x="2823362" y="419595"/>
                  </a:lnTo>
                  <a:lnTo>
                    <a:pt x="3172053" y="622617"/>
                  </a:lnTo>
                  <a:lnTo>
                    <a:pt x="3172053" y="614273"/>
                  </a:lnTo>
                  <a:lnTo>
                    <a:pt x="2838437" y="419595"/>
                  </a:lnTo>
                  <a:lnTo>
                    <a:pt x="2823362" y="410794"/>
                  </a:lnTo>
                  <a:lnTo>
                    <a:pt x="2471280" y="616254"/>
                  </a:lnTo>
                  <a:lnTo>
                    <a:pt x="1428381" y="8801"/>
                  </a:lnTo>
                  <a:lnTo>
                    <a:pt x="1415605" y="1358"/>
                  </a:lnTo>
                  <a:lnTo>
                    <a:pt x="1413903" y="0"/>
                  </a:lnTo>
                  <a:lnTo>
                    <a:pt x="2032" y="822261"/>
                  </a:lnTo>
                  <a:lnTo>
                    <a:pt x="0" y="823607"/>
                  </a:lnTo>
                  <a:lnTo>
                    <a:pt x="0" y="2470137"/>
                  </a:lnTo>
                  <a:lnTo>
                    <a:pt x="1057592" y="3085655"/>
                  </a:lnTo>
                  <a:lnTo>
                    <a:pt x="1057592" y="3496094"/>
                  </a:lnTo>
                  <a:lnTo>
                    <a:pt x="1413903" y="3703840"/>
                  </a:lnTo>
                  <a:lnTo>
                    <a:pt x="1428991" y="3695039"/>
                  </a:lnTo>
                  <a:lnTo>
                    <a:pt x="1769935" y="3496094"/>
                  </a:lnTo>
                  <a:lnTo>
                    <a:pt x="1769935" y="3085884"/>
                  </a:lnTo>
                  <a:lnTo>
                    <a:pt x="2825623" y="2471496"/>
                  </a:lnTo>
                  <a:lnTo>
                    <a:pt x="2827312" y="2470137"/>
                  </a:lnTo>
                  <a:lnTo>
                    <a:pt x="2827312" y="1238199"/>
                  </a:lnTo>
                  <a:lnTo>
                    <a:pt x="2838488" y="1231684"/>
                  </a:lnTo>
                  <a:lnTo>
                    <a:pt x="3179394" y="1033399"/>
                  </a:lnTo>
                  <a:lnTo>
                    <a:pt x="3179394" y="61855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535060" y="915606"/>
              <a:ext cx="252776" cy="7376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542354" y="915606"/>
              <a:ext cx="5648325" cy="4589145"/>
            </a:xfrm>
            <a:custGeom>
              <a:avLst/>
              <a:gdLst/>
              <a:ahLst/>
              <a:cxnLst/>
              <a:rect l="l" t="t" r="r" b="b"/>
              <a:pathLst>
                <a:path w="5648325" h="4589145">
                  <a:moveTo>
                    <a:pt x="5647804" y="0"/>
                  </a:moveTo>
                  <a:lnTo>
                    <a:pt x="5639905" y="0"/>
                  </a:lnTo>
                  <a:lnTo>
                    <a:pt x="5639905" y="477113"/>
                  </a:lnTo>
                  <a:lnTo>
                    <a:pt x="4938560" y="885875"/>
                  </a:lnTo>
                  <a:lnTo>
                    <a:pt x="4237787" y="477113"/>
                  </a:lnTo>
                  <a:lnTo>
                    <a:pt x="4237787" y="0"/>
                  </a:lnTo>
                  <a:lnTo>
                    <a:pt x="4229887" y="0"/>
                  </a:lnTo>
                  <a:lnTo>
                    <a:pt x="4229887" y="477113"/>
                  </a:lnTo>
                  <a:lnTo>
                    <a:pt x="3881729" y="680199"/>
                  </a:lnTo>
                  <a:lnTo>
                    <a:pt x="3877805" y="677913"/>
                  </a:lnTo>
                  <a:lnTo>
                    <a:pt x="3877805" y="691553"/>
                  </a:lnTo>
                  <a:lnTo>
                    <a:pt x="3877805" y="1092962"/>
                  </a:lnTo>
                  <a:lnTo>
                    <a:pt x="3532492" y="1294015"/>
                  </a:lnTo>
                  <a:lnTo>
                    <a:pt x="3532492" y="892695"/>
                  </a:lnTo>
                  <a:lnTo>
                    <a:pt x="3877805" y="691553"/>
                  </a:lnTo>
                  <a:lnTo>
                    <a:pt x="3877805" y="677913"/>
                  </a:lnTo>
                  <a:lnTo>
                    <a:pt x="3874008" y="675703"/>
                  </a:lnTo>
                  <a:lnTo>
                    <a:pt x="3874008" y="684707"/>
                  </a:lnTo>
                  <a:lnTo>
                    <a:pt x="3532492" y="883907"/>
                  </a:lnTo>
                  <a:lnTo>
                    <a:pt x="3532492" y="485863"/>
                  </a:lnTo>
                  <a:lnTo>
                    <a:pt x="3874008" y="684707"/>
                  </a:lnTo>
                  <a:lnTo>
                    <a:pt x="3874008" y="675703"/>
                  </a:lnTo>
                  <a:lnTo>
                    <a:pt x="3545344" y="483882"/>
                  </a:lnTo>
                  <a:lnTo>
                    <a:pt x="3532492" y="476389"/>
                  </a:lnTo>
                  <a:lnTo>
                    <a:pt x="3532492" y="67005"/>
                  </a:lnTo>
                  <a:lnTo>
                    <a:pt x="3417951" y="0"/>
                  </a:lnTo>
                  <a:lnTo>
                    <a:pt x="3402152" y="0"/>
                  </a:lnTo>
                  <a:lnTo>
                    <a:pt x="3525151" y="71069"/>
                  </a:lnTo>
                  <a:lnTo>
                    <a:pt x="3525151" y="476719"/>
                  </a:lnTo>
                  <a:lnTo>
                    <a:pt x="3525151" y="486194"/>
                  </a:lnTo>
                  <a:lnTo>
                    <a:pt x="3525151" y="883577"/>
                  </a:lnTo>
                  <a:lnTo>
                    <a:pt x="3525151" y="892365"/>
                  </a:lnTo>
                  <a:lnTo>
                    <a:pt x="3525151" y="1293685"/>
                  </a:lnTo>
                  <a:lnTo>
                    <a:pt x="3180410" y="1092962"/>
                  </a:lnTo>
                  <a:lnTo>
                    <a:pt x="3180410" y="691718"/>
                  </a:lnTo>
                  <a:lnTo>
                    <a:pt x="3525151" y="892365"/>
                  </a:lnTo>
                  <a:lnTo>
                    <a:pt x="3525151" y="883577"/>
                  </a:lnTo>
                  <a:lnTo>
                    <a:pt x="3184055" y="684784"/>
                  </a:lnTo>
                  <a:lnTo>
                    <a:pt x="3525151" y="486194"/>
                  </a:lnTo>
                  <a:lnTo>
                    <a:pt x="3525151" y="476719"/>
                  </a:lnTo>
                  <a:lnTo>
                    <a:pt x="3176320" y="680275"/>
                  </a:lnTo>
                  <a:lnTo>
                    <a:pt x="2827769" y="477113"/>
                  </a:lnTo>
                  <a:lnTo>
                    <a:pt x="2827769" y="0"/>
                  </a:lnTo>
                  <a:lnTo>
                    <a:pt x="2819870" y="0"/>
                  </a:lnTo>
                  <a:lnTo>
                    <a:pt x="2819870" y="481850"/>
                  </a:lnTo>
                  <a:lnTo>
                    <a:pt x="3173082" y="687451"/>
                  </a:lnTo>
                  <a:lnTo>
                    <a:pt x="3173082" y="1097013"/>
                  </a:lnTo>
                  <a:lnTo>
                    <a:pt x="3525151" y="1302486"/>
                  </a:lnTo>
                  <a:lnTo>
                    <a:pt x="3525151" y="1503349"/>
                  </a:lnTo>
                  <a:lnTo>
                    <a:pt x="3525151" y="1512811"/>
                  </a:lnTo>
                  <a:lnTo>
                    <a:pt x="3525151" y="3350590"/>
                  </a:lnTo>
                  <a:lnTo>
                    <a:pt x="2470899" y="3964330"/>
                  </a:lnTo>
                  <a:lnTo>
                    <a:pt x="2467216" y="3962196"/>
                  </a:lnTo>
                  <a:lnTo>
                    <a:pt x="2467216" y="3975328"/>
                  </a:lnTo>
                  <a:lnTo>
                    <a:pt x="2467216" y="4377220"/>
                  </a:lnTo>
                  <a:lnTo>
                    <a:pt x="2118525" y="4580229"/>
                  </a:lnTo>
                  <a:lnTo>
                    <a:pt x="1769833" y="4377220"/>
                  </a:lnTo>
                  <a:lnTo>
                    <a:pt x="1769833" y="3974960"/>
                  </a:lnTo>
                  <a:lnTo>
                    <a:pt x="2116836" y="4176903"/>
                  </a:lnTo>
                  <a:lnTo>
                    <a:pt x="2118525" y="4178262"/>
                  </a:lnTo>
                  <a:lnTo>
                    <a:pt x="2133638" y="4169460"/>
                  </a:lnTo>
                  <a:lnTo>
                    <a:pt x="2467216" y="3975328"/>
                  </a:lnTo>
                  <a:lnTo>
                    <a:pt x="2467216" y="3962196"/>
                  </a:lnTo>
                  <a:lnTo>
                    <a:pt x="2463165" y="3959834"/>
                  </a:lnTo>
                  <a:lnTo>
                    <a:pt x="2463165" y="3968826"/>
                  </a:lnTo>
                  <a:lnTo>
                    <a:pt x="2118525" y="4169460"/>
                  </a:lnTo>
                  <a:lnTo>
                    <a:pt x="1773936" y="3968788"/>
                  </a:lnTo>
                  <a:lnTo>
                    <a:pt x="2118525" y="3768153"/>
                  </a:lnTo>
                  <a:lnTo>
                    <a:pt x="2463165" y="3968826"/>
                  </a:lnTo>
                  <a:lnTo>
                    <a:pt x="2463165" y="3959834"/>
                  </a:lnTo>
                  <a:lnTo>
                    <a:pt x="2133650" y="3768153"/>
                  </a:lnTo>
                  <a:lnTo>
                    <a:pt x="2118525" y="3759352"/>
                  </a:lnTo>
                  <a:lnTo>
                    <a:pt x="1766201" y="3964279"/>
                  </a:lnTo>
                  <a:lnTo>
                    <a:pt x="1417751" y="3761346"/>
                  </a:lnTo>
                  <a:lnTo>
                    <a:pt x="1417751" y="2939808"/>
                  </a:lnTo>
                  <a:lnTo>
                    <a:pt x="1410411" y="2935541"/>
                  </a:lnTo>
                  <a:lnTo>
                    <a:pt x="1410411" y="2944545"/>
                  </a:lnTo>
                  <a:lnTo>
                    <a:pt x="1410411" y="3757079"/>
                  </a:lnTo>
                  <a:lnTo>
                    <a:pt x="1406613" y="3754869"/>
                  </a:lnTo>
                  <a:lnTo>
                    <a:pt x="1406613" y="3763594"/>
                  </a:lnTo>
                  <a:lnTo>
                    <a:pt x="709066" y="4169460"/>
                  </a:lnTo>
                  <a:lnTo>
                    <a:pt x="7442" y="3761384"/>
                  </a:lnTo>
                  <a:lnTo>
                    <a:pt x="7442" y="2944545"/>
                  </a:lnTo>
                  <a:lnTo>
                    <a:pt x="705116" y="2538768"/>
                  </a:lnTo>
                  <a:lnTo>
                    <a:pt x="705116" y="3355327"/>
                  </a:lnTo>
                  <a:lnTo>
                    <a:pt x="1406613" y="3763594"/>
                  </a:lnTo>
                  <a:lnTo>
                    <a:pt x="1406613" y="3754869"/>
                  </a:lnTo>
                  <a:lnTo>
                    <a:pt x="712457" y="3350590"/>
                  </a:lnTo>
                  <a:lnTo>
                    <a:pt x="712457" y="2538450"/>
                  </a:lnTo>
                  <a:lnTo>
                    <a:pt x="1410411" y="2944545"/>
                  </a:lnTo>
                  <a:lnTo>
                    <a:pt x="1410411" y="2935541"/>
                  </a:lnTo>
                  <a:lnTo>
                    <a:pt x="724712" y="2536469"/>
                  </a:lnTo>
                  <a:lnTo>
                    <a:pt x="716889" y="2531922"/>
                  </a:lnTo>
                  <a:lnTo>
                    <a:pt x="725347" y="2526995"/>
                  </a:lnTo>
                  <a:lnTo>
                    <a:pt x="1414513" y="2125891"/>
                  </a:lnTo>
                  <a:lnTo>
                    <a:pt x="2117394" y="2535110"/>
                  </a:lnTo>
                  <a:lnTo>
                    <a:pt x="2118525" y="2536469"/>
                  </a:lnTo>
                  <a:lnTo>
                    <a:pt x="3352495" y="1817712"/>
                  </a:lnTo>
                  <a:lnTo>
                    <a:pt x="3525151" y="1918322"/>
                  </a:lnTo>
                  <a:lnTo>
                    <a:pt x="3525151" y="1909533"/>
                  </a:lnTo>
                  <a:lnTo>
                    <a:pt x="3359658" y="1813534"/>
                  </a:lnTo>
                  <a:lnTo>
                    <a:pt x="3525151" y="1717141"/>
                  </a:lnTo>
                  <a:lnTo>
                    <a:pt x="3525151" y="1704530"/>
                  </a:lnTo>
                  <a:lnTo>
                    <a:pt x="3521659" y="1702498"/>
                  </a:lnTo>
                  <a:lnTo>
                    <a:pt x="3521659" y="1710842"/>
                  </a:lnTo>
                  <a:lnTo>
                    <a:pt x="3356457" y="1807006"/>
                  </a:lnTo>
                  <a:lnTo>
                    <a:pt x="3356457" y="1614665"/>
                  </a:lnTo>
                  <a:lnTo>
                    <a:pt x="3521659" y="1710842"/>
                  </a:lnTo>
                  <a:lnTo>
                    <a:pt x="3521659" y="1702498"/>
                  </a:lnTo>
                  <a:lnTo>
                    <a:pt x="3360229" y="1608480"/>
                  </a:lnTo>
                  <a:lnTo>
                    <a:pt x="3525151" y="1512811"/>
                  </a:lnTo>
                  <a:lnTo>
                    <a:pt x="3525151" y="1503349"/>
                  </a:lnTo>
                  <a:lnTo>
                    <a:pt x="3352495" y="1603959"/>
                  </a:lnTo>
                  <a:lnTo>
                    <a:pt x="3349117" y="1602003"/>
                  </a:lnTo>
                  <a:lnTo>
                    <a:pt x="3349117" y="1610385"/>
                  </a:lnTo>
                  <a:lnTo>
                    <a:pt x="3349117" y="1811286"/>
                  </a:lnTo>
                  <a:lnTo>
                    <a:pt x="2118525" y="2527668"/>
                  </a:lnTo>
                  <a:lnTo>
                    <a:pt x="1417751" y="2119553"/>
                  </a:lnTo>
                  <a:lnTo>
                    <a:pt x="1417751" y="1302118"/>
                  </a:lnTo>
                  <a:lnTo>
                    <a:pt x="2118525" y="893991"/>
                  </a:lnTo>
                  <a:lnTo>
                    <a:pt x="3349117" y="1610385"/>
                  </a:lnTo>
                  <a:lnTo>
                    <a:pt x="3349117" y="1602003"/>
                  </a:lnTo>
                  <a:lnTo>
                    <a:pt x="2133562" y="893991"/>
                  </a:lnTo>
                  <a:lnTo>
                    <a:pt x="2120785" y="886548"/>
                  </a:lnTo>
                  <a:lnTo>
                    <a:pt x="2118525" y="885190"/>
                  </a:lnTo>
                  <a:lnTo>
                    <a:pt x="1413751" y="1295692"/>
                  </a:lnTo>
                  <a:lnTo>
                    <a:pt x="1410411" y="1293749"/>
                  </a:lnTo>
                  <a:lnTo>
                    <a:pt x="1410411" y="1306385"/>
                  </a:lnTo>
                  <a:lnTo>
                    <a:pt x="1410411" y="2115286"/>
                  </a:lnTo>
                  <a:lnTo>
                    <a:pt x="1406461" y="2112988"/>
                  </a:lnTo>
                  <a:lnTo>
                    <a:pt x="1406461" y="2121204"/>
                  </a:lnTo>
                  <a:lnTo>
                    <a:pt x="712457" y="2525026"/>
                  </a:lnTo>
                  <a:lnTo>
                    <a:pt x="712457" y="1717141"/>
                  </a:lnTo>
                  <a:lnTo>
                    <a:pt x="1406461" y="2121204"/>
                  </a:lnTo>
                  <a:lnTo>
                    <a:pt x="1406461" y="2112988"/>
                  </a:lnTo>
                  <a:lnTo>
                    <a:pt x="715937" y="1710842"/>
                  </a:lnTo>
                  <a:lnTo>
                    <a:pt x="1410411" y="1306385"/>
                  </a:lnTo>
                  <a:lnTo>
                    <a:pt x="1410411" y="1293749"/>
                  </a:lnTo>
                  <a:lnTo>
                    <a:pt x="1406017" y="1291196"/>
                  </a:lnTo>
                  <a:lnTo>
                    <a:pt x="1406017" y="1300200"/>
                  </a:lnTo>
                  <a:lnTo>
                    <a:pt x="712457" y="1704174"/>
                  </a:lnTo>
                  <a:lnTo>
                    <a:pt x="712457" y="896645"/>
                  </a:lnTo>
                  <a:lnTo>
                    <a:pt x="1406017" y="1300200"/>
                  </a:lnTo>
                  <a:lnTo>
                    <a:pt x="1406017" y="1291196"/>
                  </a:lnTo>
                  <a:lnTo>
                    <a:pt x="724712" y="894664"/>
                  </a:lnTo>
                  <a:lnTo>
                    <a:pt x="716889" y="890117"/>
                  </a:lnTo>
                  <a:lnTo>
                    <a:pt x="1416050" y="482523"/>
                  </a:lnTo>
                  <a:lnTo>
                    <a:pt x="1417751" y="481850"/>
                  </a:lnTo>
                  <a:lnTo>
                    <a:pt x="1417751" y="0"/>
                  </a:lnTo>
                  <a:lnTo>
                    <a:pt x="1410411" y="0"/>
                  </a:lnTo>
                  <a:lnTo>
                    <a:pt x="1410411" y="477113"/>
                  </a:lnTo>
                  <a:lnTo>
                    <a:pt x="712457" y="883907"/>
                  </a:lnTo>
                  <a:lnTo>
                    <a:pt x="712457" y="71069"/>
                  </a:lnTo>
                  <a:lnTo>
                    <a:pt x="834898" y="0"/>
                  </a:lnTo>
                  <a:lnTo>
                    <a:pt x="820229" y="0"/>
                  </a:lnTo>
                  <a:lnTo>
                    <a:pt x="706818" y="65646"/>
                  </a:lnTo>
                  <a:lnTo>
                    <a:pt x="705116" y="67005"/>
                  </a:lnTo>
                  <a:lnTo>
                    <a:pt x="705116" y="883577"/>
                  </a:lnTo>
                  <a:lnTo>
                    <a:pt x="705116" y="896962"/>
                  </a:lnTo>
                  <a:lnTo>
                    <a:pt x="705116" y="1708797"/>
                  </a:lnTo>
                  <a:lnTo>
                    <a:pt x="705116" y="1712861"/>
                  </a:lnTo>
                  <a:lnTo>
                    <a:pt x="705116" y="2524709"/>
                  </a:lnTo>
                  <a:lnTo>
                    <a:pt x="7442" y="2118906"/>
                  </a:lnTo>
                  <a:lnTo>
                    <a:pt x="7442" y="1302753"/>
                  </a:lnTo>
                  <a:lnTo>
                    <a:pt x="705116" y="896962"/>
                  </a:lnTo>
                  <a:lnTo>
                    <a:pt x="705116" y="883577"/>
                  </a:lnTo>
                  <a:lnTo>
                    <a:pt x="7442" y="477113"/>
                  </a:lnTo>
                  <a:lnTo>
                    <a:pt x="7442" y="0"/>
                  </a:lnTo>
                  <a:lnTo>
                    <a:pt x="0" y="0"/>
                  </a:lnTo>
                  <a:lnTo>
                    <a:pt x="0" y="481850"/>
                  </a:lnTo>
                  <a:lnTo>
                    <a:pt x="700925" y="889939"/>
                  </a:lnTo>
                  <a:lnTo>
                    <a:pt x="0" y="1298016"/>
                  </a:lnTo>
                  <a:lnTo>
                    <a:pt x="0" y="2123643"/>
                  </a:lnTo>
                  <a:lnTo>
                    <a:pt x="700925" y="2531745"/>
                  </a:lnTo>
                  <a:lnTo>
                    <a:pt x="0" y="2939808"/>
                  </a:lnTo>
                  <a:lnTo>
                    <a:pt x="0" y="3765448"/>
                  </a:lnTo>
                  <a:lnTo>
                    <a:pt x="706818" y="4176903"/>
                  </a:lnTo>
                  <a:lnTo>
                    <a:pt x="709066" y="4178262"/>
                  </a:lnTo>
                  <a:lnTo>
                    <a:pt x="724192" y="4169460"/>
                  </a:lnTo>
                  <a:lnTo>
                    <a:pt x="1414081" y="3767937"/>
                  </a:lnTo>
                  <a:lnTo>
                    <a:pt x="1762493" y="3970693"/>
                  </a:lnTo>
                  <a:lnTo>
                    <a:pt x="1762493" y="4381284"/>
                  </a:lnTo>
                  <a:lnTo>
                    <a:pt x="2118525" y="4589030"/>
                  </a:lnTo>
                  <a:lnTo>
                    <a:pt x="2133600" y="4580229"/>
                  </a:lnTo>
                  <a:lnTo>
                    <a:pt x="2474557" y="4381284"/>
                  </a:lnTo>
                  <a:lnTo>
                    <a:pt x="2474557" y="3971061"/>
                  </a:lnTo>
                  <a:lnTo>
                    <a:pt x="3530231" y="3356686"/>
                  </a:lnTo>
                  <a:lnTo>
                    <a:pt x="3532492" y="3355327"/>
                  </a:lnTo>
                  <a:lnTo>
                    <a:pt x="3532492" y="1918652"/>
                  </a:lnTo>
                  <a:lnTo>
                    <a:pt x="3544201" y="1911819"/>
                  </a:lnTo>
                  <a:lnTo>
                    <a:pt x="3709098" y="1815731"/>
                  </a:lnTo>
                  <a:lnTo>
                    <a:pt x="3709098" y="1605927"/>
                  </a:lnTo>
                  <a:lnTo>
                    <a:pt x="3701758" y="1601660"/>
                  </a:lnTo>
                  <a:lnTo>
                    <a:pt x="3701758" y="1610664"/>
                  </a:lnTo>
                  <a:lnTo>
                    <a:pt x="3701758" y="1811667"/>
                  </a:lnTo>
                  <a:lnTo>
                    <a:pt x="3532492" y="1909864"/>
                  </a:lnTo>
                  <a:lnTo>
                    <a:pt x="3532492" y="1712861"/>
                  </a:lnTo>
                  <a:lnTo>
                    <a:pt x="3532492" y="1708797"/>
                  </a:lnTo>
                  <a:lnTo>
                    <a:pt x="3532492" y="1512481"/>
                  </a:lnTo>
                  <a:lnTo>
                    <a:pt x="3701758" y="1610664"/>
                  </a:lnTo>
                  <a:lnTo>
                    <a:pt x="3701758" y="1601660"/>
                  </a:lnTo>
                  <a:lnTo>
                    <a:pt x="3545370" y="1510512"/>
                  </a:lnTo>
                  <a:lnTo>
                    <a:pt x="3532492" y="1503019"/>
                  </a:lnTo>
                  <a:lnTo>
                    <a:pt x="3532492" y="1302816"/>
                  </a:lnTo>
                  <a:lnTo>
                    <a:pt x="3544176" y="1295984"/>
                  </a:lnTo>
                  <a:lnTo>
                    <a:pt x="3885133" y="1097013"/>
                  </a:lnTo>
                  <a:lnTo>
                    <a:pt x="3885133" y="687285"/>
                  </a:lnTo>
                  <a:lnTo>
                    <a:pt x="4233824" y="484162"/>
                  </a:lnTo>
                  <a:lnTo>
                    <a:pt x="4938560" y="894664"/>
                  </a:lnTo>
                  <a:lnTo>
                    <a:pt x="5647804" y="481850"/>
                  </a:lnTo>
                  <a:lnTo>
                    <a:pt x="564780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9944515" y="915606"/>
              <a:ext cx="252775" cy="737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952206" y="915606"/>
              <a:ext cx="4237990" cy="4178300"/>
            </a:xfrm>
            <a:custGeom>
              <a:avLst/>
              <a:gdLst/>
              <a:ahLst/>
              <a:cxnLst/>
              <a:rect l="l" t="t" r="r" b="b"/>
              <a:pathLst>
                <a:path w="4237990" h="4178300">
                  <a:moveTo>
                    <a:pt x="1417916" y="1298016"/>
                  </a:moveTo>
                  <a:lnTo>
                    <a:pt x="1411147" y="1294079"/>
                  </a:lnTo>
                  <a:lnTo>
                    <a:pt x="1411147" y="1302753"/>
                  </a:lnTo>
                  <a:lnTo>
                    <a:pt x="1411147" y="2118906"/>
                  </a:lnTo>
                  <a:lnTo>
                    <a:pt x="709231" y="2526995"/>
                  </a:lnTo>
                  <a:lnTo>
                    <a:pt x="7899" y="2118906"/>
                  </a:lnTo>
                  <a:lnTo>
                    <a:pt x="7899" y="1302753"/>
                  </a:lnTo>
                  <a:lnTo>
                    <a:pt x="709231" y="894664"/>
                  </a:lnTo>
                  <a:lnTo>
                    <a:pt x="1411147" y="1302753"/>
                  </a:lnTo>
                  <a:lnTo>
                    <a:pt x="1411147" y="1294079"/>
                  </a:lnTo>
                  <a:lnTo>
                    <a:pt x="724877" y="894664"/>
                  </a:lnTo>
                  <a:lnTo>
                    <a:pt x="710933" y="886548"/>
                  </a:lnTo>
                  <a:lnTo>
                    <a:pt x="708672" y="885190"/>
                  </a:lnTo>
                  <a:lnTo>
                    <a:pt x="0" y="1298016"/>
                  </a:lnTo>
                  <a:lnTo>
                    <a:pt x="0" y="2123643"/>
                  </a:lnTo>
                  <a:lnTo>
                    <a:pt x="700532" y="2531732"/>
                  </a:lnTo>
                  <a:lnTo>
                    <a:pt x="0" y="2939808"/>
                  </a:lnTo>
                  <a:lnTo>
                    <a:pt x="0" y="3765448"/>
                  </a:lnTo>
                  <a:lnTo>
                    <a:pt x="706983" y="4176903"/>
                  </a:lnTo>
                  <a:lnTo>
                    <a:pt x="708672" y="4178262"/>
                  </a:lnTo>
                  <a:lnTo>
                    <a:pt x="723785" y="4169460"/>
                  </a:lnTo>
                  <a:lnTo>
                    <a:pt x="1415656" y="3766794"/>
                  </a:lnTo>
                  <a:lnTo>
                    <a:pt x="1417916" y="3765448"/>
                  </a:lnTo>
                  <a:lnTo>
                    <a:pt x="1417916" y="2939808"/>
                  </a:lnTo>
                  <a:lnTo>
                    <a:pt x="1411147" y="2935871"/>
                  </a:lnTo>
                  <a:lnTo>
                    <a:pt x="1411147" y="2944545"/>
                  </a:lnTo>
                  <a:lnTo>
                    <a:pt x="1411147" y="3761384"/>
                  </a:lnTo>
                  <a:lnTo>
                    <a:pt x="709231" y="4169460"/>
                  </a:lnTo>
                  <a:lnTo>
                    <a:pt x="7899" y="3761384"/>
                  </a:lnTo>
                  <a:lnTo>
                    <a:pt x="7899" y="2944545"/>
                  </a:lnTo>
                  <a:lnTo>
                    <a:pt x="709231" y="2536469"/>
                  </a:lnTo>
                  <a:lnTo>
                    <a:pt x="1411147" y="2944545"/>
                  </a:lnTo>
                  <a:lnTo>
                    <a:pt x="1411147" y="2935871"/>
                  </a:lnTo>
                  <a:lnTo>
                    <a:pt x="724877" y="2536469"/>
                  </a:lnTo>
                  <a:lnTo>
                    <a:pt x="716775" y="2531757"/>
                  </a:lnTo>
                  <a:lnTo>
                    <a:pt x="724954" y="2526995"/>
                  </a:lnTo>
                  <a:lnTo>
                    <a:pt x="1415656" y="2125002"/>
                  </a:lnTo>
                  <a:lnTo>
                    <a:pt x="1417916" y="2123643"/>
                  </a:lnTo>
                  <a:lnTo>
                    <a:pt x="1417916" y="1298016"/>
                  </a:lnTo>
                  <a:close/>
                </a:path>
                <a:path w="4237990" h="4178300">
                  <a:moveTo>
                    <a:pt x="3884739" y="0"/>
                  </a:moveTo>
                  <a:lnTo>
                    <a:pt x="3877399" y="0"/>
                  </a:lnTo>
                  <a:lnTo>
                    <a:pt x="3877399" y="272059"/>
                  </a:lnTo>
                  <a:lnTo>
                    <a:pt x="3528707" y="475081"/>
                  </a:lnTo>
                  <a:lnTo>
                    <a:pt x="3180016" y="272059"/>
                  </a:lnTo>
                  <a:lnTo>
                    <a:pt x="3180016" y="0"/>
                  </a:lnTo>
                  <a:lnTo>
                    <a:pt x="3172676" y="0"/>
                  </a:lnTo>
                  <a:lnTo>
                    <a:pt x="3172676" y="276796"/>
                  </a:lnTo>
                  <a:lnTo>
                    <a:pt x="3528707" y="483882"/>
                  </a:lnTo>
                  <a:lnTo>
                    <a:pt x="3884739" y="276796"/>
                  </a:lnTo>
                  <a:lnTo>
                    <a:pt x="3884739" y="0"/>
                  </a:lnTo>
                  <a:close/>
                </a:path>
                <a:path w="4237990" h="4178300">
                  <a:moveTo>
                    <a:pt x="4237952" y="2939808"/>
                  </a:moveTo>
                  <a:lnTo>
                    <a:pt x="4231183" y="2935871"/>
                  </a:lnTo>
                  <a:lnTo>
                    <a:pt x="4231183" y="2944545"/>
                  </a:lnTo>
                  <a:lnTo>
                    <a:pt x="4231183" y="3761384"/>
                  </a:lnTo>
                  <a:lnTo>
                    <a:pt x="3529279" y="4169460"/>
                  </a:lnTo>
                  <a:lnTo>
                    <a:pt x="2827934" y="3761384"/>
                  </a:lnTo>
                  <a:lnTo>
                    <a:pt x="2827934" y="2944545"/>
                  </a:lnTo>
                  <a:lnTo>
                    <a:pt x="3529279" y="2536469"/>
                  </a:lnTo>
                  <a:lnTo>
                    <a:pt x="4231183" y="2944545"/>
                  </a:lnTo>
                  <a:lnTo>
                    <a:pt x="4231183" y="2935871"/>
                  </a:lnTo>
                  <a:lnTo>
                    <a:pt x="3544989" y="2536469"/>
                  </a:lnTo>
                  <a:lnTo>
                    <a:pt x="3528707" y="2526995"/>
                  </a:lnTo>
                  <a:lnTo>
                    <a:pt x="2820035" y="2939808"/>
                  </a:lnTo>
                  <a:lnTo>
                    <a:pt x="2820035" y="3765448"/>
                  </a:lnTo>
                  <a:lnTo>
                    <a:pt x="3527018" y="4176903"/>
                  </a:lnTo>
                  <a:lnTo>
                    <a:pt x="3528707" y="4178262"/>
                  </a:lnTo>
                  <a:lnTo>
                    <a:pt x="3543820" y="4169460"/>
                  </a:lnTo>
                  <a:lnTo>
                    <a:pt x="4235691" y="3766794"/>
                  </a:lnTo>
                  <a:lnTo>
                    <a:pt x="4237952" y="3765448"/>
                  </a:lnTo>
                  <a:lnTo>
                    <a:pt x="4237952" y="2939808"/>
                  </a:lnTo>
                  <a:close/>
                </a:path>
                <a:path w="4237990" h="4178300">
                  <a:moveTo>
                    <a:pt x="4237952" y="0"/>
                  </a:moveTo>
                  <a:lnTo>
                    <a:pt x="4230052" y="0"/>
                  </a:lnTo>
                  <a:lnTo>
                    <a:pt x="4230052" y="477113"/>
                  </a:lnTo>
                  <a:lnTo>
                    <a:pt x="3528707" y="885875"/>
                  </a:lnTo>
                  <a:lnTo>
                    <a:pt x="2827934" y="477113"/>
                  </a:lnTo>
                  <a:lnTo>
                    <a:pt x="2827934" y="0"/>
                  </a:lnTo>
                  <a:lnTo>
                    <a:pt x="2820035" y="0"/>
                  </a:lnTo>
                  <a:lnTo>
                    <a:pt x="2820035" y="481850"/>
                  </a:lnTo>
                  <a:lnTo>
                    <a:pt x="3528707" y="894664"/>
                  </a:lnTo>
                  <a:lnTo>
                    <a:pt x="4237952" y="481850"/>
                  </a:lnTo>
                  <a:lnTo>
                    <a:pt x="423795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567178" y="2786820"/>
              <a:ext cx="89373" cy="906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271341" y="2170977"/>
              <a:ext cx="90050" cy="906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976181" y="939291"/>
              <a:ext cx="90050" cy="906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976181" y="2581088"/>
              <a:ext cx="90170" cy="90805"/>
            </a:xfrm>
            <a:custGeom>
              <a:avLst/>
              <a:gdLst/>
              <a:ahLst/>
              <a:cxnLst/>
              <a:rect l="l" t="t" r="r" b="b"/>
              <a:pathLst>
                <a:path w="90169" h="90805">
                  <a:moveTo>
                    <a:pt x="44686" y="0"/>
                  </a:moveTo>
                  <a:lnTo>
                    <a:pt x="27421" y="3563"/>
                  </a:lnTo>
                  <a:lnTo>
                    <a:pt x="13202" y="13281"/>
                  </a:lnTo>
                  <a:lnTo>
                    <a:pt x="3554" y="27693"/>
                  </a:lnTo>
                  <a:lnTo>
                    <a:pt x="0" y="45341"/>
                  </a:lnTo>
                  <a:lnTo>
                    <a:pt x="3459" y="62990"/>
                  </a:lnTo>
                  <a:lnTo>
                    <a:pt x="12949" y="77403"/>
                  </a:lnTo>
                  <a:lnTo>
                    <a:pt x="27135" y="87120"/>
                  </a:lnTo>
                  <a:lnTo>
                    <a:pt x="44686" y="90684"/>
                  </a:lnTo>
                  <a:lnTo>
                    <a:pt x="62343" y="87120"/>
                  </a:lnTo>
                  <a:lnTo>
                    <a:pt x="76762" y="77403"/>
                  </a:lnTo>
                  <a:lnTo>
                    <a:pt x="86485" y="62990"/>
                  </a:lnTo>
                  <a:lnTo>
                    <a:pt x="90050" y="45341"/>
                  </a:lnTo>
                  <a:lnTo>
                    <a:pt x="86485" y="27693"/>
                  </a:lnTo>
                  <a:lnTo>
                    <a:pt x="76762" y="13281"/>
                  </a:lnTo>
                  <a:lnTo>
                    <a:pt x="62343" y="3563"/>
                  </a:lnTo>
                  <a:lnTo>
                    <a:pt x="4468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4033778" y="1144347"/>
              <a:ext cx="90051" cy="906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738618" y="1144347"/>
              <a:ext cx="90051" cy="906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681698" y="1350079"/>
              <a:ext cx="89373" cy="906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4385861" y="2786820"/>
              <a:ext cx="90050" cy="906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976181" y="2581088"/>
              <a:ext cx="90170" cy="90805"/>
            </a:xfrm>
            <a:custGeom>
              <a:avLst/>
              <a:gdLst/>
              <a:ahLst/>
              <a:cxnLst/>
              <a:rect l="l" t="t" r="r" b="b"/>
              <a:pathLst>
                <a:path w="90169" h="90805">
                  <a:moveTo>
                    <a:pt x="44686" y="0"/>
                  </a:moveTo>
                  <a:lnTo>
                    <a:pt x="27421" y="3563"/>
                  </a:lnTo>
                  <a:lnTo>
                    <a:pt x="13202" y="13281"/>
                  </a:lnTo>
                  <a:lnTo>
                    <a:pt x="3554" y="27693"/>
                  </a:lnTo>
                  <a:lnTo>
                    <a:pt x="0" y="45341"/>
                  </a:lnTo>
                  <a:lnTo>
                    <a:pt x="3459" y="62990"/>
                  </a:lnTo>
                  <a:lnTo>
                    <a:pt x="12949" y="77403"/>
                  </a:lnTo>
                  <a:lnTo>
                    <a:pt x="27135" y="87120"/>
                  </a:lnTo>
                  <a:lnTo>
                    <a:pt x="44686" y="90684"/>
                  </a:lnTo>
                  <a:lnTo>
                    <a:pt x="62343" y="87120"/>
                  </a:lnTo>
                  <a:lnTo>
                    <a:pt x="76762" y="77403"/>
                  </a:lnTo>
                  <a:lnTo>
                    <a:pt x="86485" y="62990"/>
                  </a:lnTo>
                  <a:lnTo>
                    <a:pt x="90050" y="45341"/>
                  </a:lnTo>
                  <a:lnTo>
                    <a:pt x="86485" y="27693"/>
                  </a:lnTo>
                  <a:lnTo>
                    <a:pt x="76762" y="13281"/>
                  </a:lnTo>
                  <a:lnTo>
                    <a:pt x="62343" y="3563"/>
                  </a:lnTo>
                  <a:lnTo>
                    <a:pt x="4468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3681021" y="2170977"/>
              <a:ext cx="90050" cy="906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796217" y="1144347"/>
              <a:ext cx="90051" cy="906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5972257" y="2478899"/>
              <a:ext cx="90051" cy="906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385861" y="5043782"/>
              <a:ext cx="90050" cy="906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5796217" y="4222884"/>
              <a:ext cx="90051" cy="906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976181" y="2581088"/>
              <a:ext cx="90170" cy="90805"/>
            </a:xfrm>
            <a:custGeom>
              <a:avLst/>
              <a:gdLst/>
              <a:ahLst/>
              <a:cxnLst/>
              <a:rect l="l" t="t" r="r" b="b"/>
              <a:pathLst>
                <a:path w="90169" h="90805">
                  <a:moveTo>
                    <a:pt x="44686" y="0"/>
                  </a:moveTo>
                  <a:lnTo>
                    <a:pt x="27421" y="3563"/>
                  </a:lnTo>
                  <a:lnTo>
                    <a:pt x="13202" y="13281"/>
                  </a:lnTo>
                  <a:lnTo>
                    <a:pt x="3554" y="27693"/>
                  </a:lnTo>
                  <a:lnTo>
                    <a:pt x="0" y="45341"/>
                  </a:lnTo>
                  <a:lnTo>
                    <a:pt x="3459" y="62990"/>
                  </a:lnTo>
                  <a:lnTo>
                    <a:pt x="12949" y="77403"/>
                  </a:lnTo>
                  <a:lnTo>
                    <a:pt x="27135" y="87120"/>
                  </a:lnTo>
                  <a:lnTo>
                    <a:pt x="44686" y="90684"/>
                  </a:lnTo>
                  <a:lnTo>
                    <a:pt x="62343" y="87120"/>
                  </a:lnTo>
                  <a:lnTo>
                    <a:pt x="76762" y="77403"/>
                  </a:lnTo>
                  <a:lnTo>
                    <a:pt x="86485" y="62990"/>
                  </a:lnTo>
                  <a:lnTo>
                    <a:pt x="90050" y="45341"/>
                  </a:lnTo>
                  <a:lnTo>
                    <a:pt x="86485" y="27693"/>
                  </a:lnTo>
                  <a:lnTo>
                    <a:pt x="76762" y="13281"/>
                  </a:lnTo>
                  <a:lnTo>
                    <a:pt x="62343" y="3563"/>
                  </a:lnTo>
                  <a:lnTo>
                    <a:pt x="4468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385861" y="2581088"/>
              <a:ext cx="90050" cy="906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5091377" y="2170977"/>
              <a:ext cx="90170" cy="90805"/>
            </a:xfrm>
            <a:custGeom>
              <a:avLst/>
              <a:gdLst/>
              <a:ahLst/>
              <a:cxnLst/>
              <a:rect l="l" t="t" r="r" b="b"/>
              <a:pathLst>
                <a:path w="90170" h="90805">
                  <a:moveTo>
                    <a:pt x="44687" y="0"/>
                  </a:moveTo>
                  <a:lnTo>
                    <a:pt x="27421" y="3563"/>
                  </a:lnTo>
                  <a:lnTo>
                    <a:pt x="13203" y="13281"/>
                  </a:lnTo>
                  <a:lnTo>
                    <a:pt x="3554" y="27693"/>
                  </a:lnTo>
                  <a:lnTo>
                    <a:pt x="0" y="45342"/>
                  </a:lnTo>
                  <a:lnTo>
                    <a:pt x="3459" y="62990"/>
                  </a:lnTo>
                  <a:lnTo>
                    <a:pt x="12949" y="77403"/>
                  </a:lnTo>
                  <a:lnTo>
                    <a:pt x="27136" y="87120"/>
                  </a:lnTo>
                  <a:lnTo>
                    <a:pt x="44687" y="90684"/>
                  </a:lnTo>
                  <a:lnTo>
                    <a:pt x="62344" y="87120"/>
                  </a:lnTo>
                  <a:lnTo>
                    <a:pt x="76764" y="77403"/>
                  </a:lnTo>
                  <a:lnTo>
                    <a:pt x="86486" y="62990"/>
                  </a:lnTo>
                  <a:lnTo>
                    <a:pt x="90051" y="45342"/>
                  </a:lnTo>
                  <a:lnTo>
                    <a:pt x="86486" y="27693"/>
                  </a:lnTo>
                  <a:lnTo>
                    <a:pt x="76764" y="13281"/>
                  </a:lnTo>
                  <a:lnTo>
                    <a:pt x="62344" y="3563"/>
                  </a:lnTo>
                  <a:lnTo>
                    <a:pt x="4468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5091377" y="1350079"/>
              <a:ext cx="90051" cy="906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6148298" y="2376032"/>
              <a:ext cx="90051" cy="906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4224706" y="915606"/>
              <a:ext cx="3776345" cy="525780"/>
            </a:xfrm>
            <a:custGeom>
              <a:avLst/>
              <a:gdLst/>
              <a:ahLst/>
              <a:cxnLst/>
              <a:rect l="l" t="t" r="r" b="b"/>
              <a:pathLst>
                <a:path w="3776345" h="525780">
                  <a:moveTo>
                    <a:pt x="59588" y="0"/>
                  </a:moveTo>
                  <a:lnTo>
                    <a:pt x="0" y="0"/>
                  </a:lnTo>
                  <a:lnTo>
                    <a:pt x="6464" y="4940"/>
                  </a:lnTo>
                  <a:lnTo>
                    <a:pt x="13627" y="8547"/>
                  </a:lnTo>
                  <a:lnTo>
                    <a:pt x="21424" y="10756"/>
                  </a:lnTo>
                  <a:lnTo>
                    <a:pt x="29794" y="11506"/>
                  </a:lnTo>
                  <a:lnTo>
                    <a:pt x="38265" y="10668"/>
                  </a:lnTo>
                  <a:lnTo>
                    <a:pt x="46215" y="8293"/>
                  </a:lnTo>
                  <a:lnTo>
                    <a:pt x="53403" y="4660"/>
                  </a:lnTo>
                  <a:lnTo>
                    <a:pt x="59588" y="0"/>
                  </a:lnTo>
                  <a:close/>
                </a:path>
                <a:path w="3776345" h="525780">
                  <a:moveTo>
                    <a:pt x="3776014" y="479818"/>
                  </a:moveTo>
                  <a:lnTo>
                    <a:pt x="3772547" y="462178"/>
                  </a:lnTo>
                  <a:lnTo>
                    <a:pt x="3763048" y="447763"/>
                  </a:lnTo>
                  <a:lnTo>
                    <a:pt x="3748887" y="438048"/>
                  </a:lnTo>
                  <a:lnTo>
                    <a:pt x="3731450" y="434479"/>
                  </a:lnTo>
                  <a:lnTo>
                    <a:pt x="3714242" y="438048"/>
                  </a:lnTo>
                  <a:lnTo>
                    <a:pt x="3700056" y="447763"/>
                  </a:lnTo>
                  <a:lnTo>
                    <a:pt x="3690429" y="462178"/>
                  </a:lnTo>
                  <a:lnTo>
                    <a:pt x="3686873" y="479818"/>
                  </a:lnTo>
                  <a:lnTo>
                    <a:pt x="3690340" y="497471"/>
                  </a:lnTo>
                  <a:lnTo>
                    <a:pt x="3699853" y="511886"/>
                  </a:lnTo>
                  <a:lnTo>
                    <a:pt x="3714013" y="521601"/>
                  </a:lnTo>
                  <a:lnTo>
                    <a:pt x="3731450" y="525157"/>
                  </a:lnTo>
                  <a:lnTo>
                    <a:pt x="3748646" y="521601"/>
                  </a:lnTo>
                  <a:lnTo>
                    <a:pt x="3762832" y="511886"/>
                  </a:lnTo>
                  <a:lnTo>
                    <a:pt x="3772471" y="497471"/>
                  </a:lnTo>
                  <a:lnTo>
                    <a:pt x="3776014" y="47981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7206856" y="1760189"/>
              <a:ext cx="89148" cy="9068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5091377" y="2170977"/>
              <a:ext cx="90170" cy="90805"/>
            </a:xfrm>
            <a:custGeom>
              <a:avLst/>
              <a:gdLst/>
              <a:ahLst/>
              <a:cxnLst/>
              <a:rect l="l" t="t" r="r" b="b"/>
              <a:pathLst>
                <a:path w="90170" h="90805">
                  <a:moveTo>
                    <a:pt x="44687" y="0"/>
                  </a:moveTo>
                  <a:lnTo>
                    <a:pt x="27421" y="3563"/>
                  </a:lnTo>
                  <a:lnTo>
                    <a:pt x="13203" y="13281"/>
                  </a:lnTo>
                  <a:lnTo>
                    <a:pt x="3554" y="27693"/>
                  </a:lnTo>
                  <a:lnTo>
                    <a:pt x="0" y="45342"/>
                  </a:lnTo>
                  <a:lnTo>
                    <a:pt x="3459" y="62990"/>
                  </a:lnTo>
                  <a:lnTo>
                    <a:pt x="12949" y="77403"/>
                  </a:lnTo>
                  <a:lnTo>
                    <a:pt x="27136" y="87120"/>
                  </a:lnTo>
                  <a:lnTo>
                    <a:pt x="44687" y="90684"/>
                  </a:lnTo>
                  <a:lnTo>
                    <a:pt x="62344" y="87120"/>
                  </a:lnTo>
                  <a:lnTo>
                    <a:pt x="76764" y="77403"/>
                  </a:lnTo>
                  <a:lnTo>
                    <a:pt x="86486" y="62990"/>
                  </a:lnTo>
                  <a:lnTo>
                    <a:pt x="90051" y="45342"/>
                  </a:lnTo>
                  <a:lnTo>
                    <a:pt x="86486" y="27693"/>
                  </a:lnTo>
                  <a:lnTo>
                    <a:pt x="76764" y="13281"/>
                  </a:lnTo>
                  <a:lnTo>
                    <a:pt x="62344" y="3563"/>
                  </a:lnTo>
                  <a:lnTo>
                    <a:pt x="4468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6148298" y="5249514"/>
              <a:ext cx="90051" cy="906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5796217" y="4633671"/>
              <a:ext cx="90051" cy="906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5444135" y="4838726"/>
              <a:ext cx="89374" cy="9068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5091377" y="5454552"/>
              <a:ext cx="90051" cy="906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5796217" y="1760189"/>
              <a:ext cx="90051" cy="9068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6501057" y="1350079"/>
              <a:ext cx="90170" cy="90805"/>
            </a:xfrm>
            <a:custGeom>
              <a:avLst/>
              <a:gdLst/>
              <a:ahLst/>
              <a:cxnLst/>
              <a:rect l="l" t="t" r="r" b="b"/>
              <a:pathLst>
                <a:path w="90170" h="90805">
                  <a:moveTo>
                    <a:pt x="44687" y="0"/>
                  </a:moveTo>
                  <a:lnTo>
                    <a:pt x="27421" y="3563"/>
                  </a:lnTo>
                  <a:lnTo>
                    <a:pt x="13203" y="13281"/>
                  </a:lnTo>
                  <a:lnTo>
                    <a:pt x="3554" y="27693"/>
                  </a:lnTo>
                  <a:lnTo>
                    <a:pt x="0" y="45341"/>
                  </a:lnTo>
                  <a:lnTo>
                    <a:pt x="3459" y="62990"/>
                  </a:lnTo>
                  <a:lnTo>
                    <a:pt x="12949" y="77403"/>
                  </a:lnTo>
                  <a:lnTo>
                    <a:pt x="27136" y="87120"/>
                  </a:lnTo>
                  <a:lnTo>
                    <a:pt x="44687" y="90684"/>
                  </a:lnTo>
                  <a:lnTo>
                    <a:pt x="62344" y="87120"/>
                  </a:lnTo>
                  <a:lnTo>
                    <a:pt x="76764" y="77403"/>
                  </a:lnTo>
                  <a:lnTo>
                    <a:pt x="86486" y="62990"/>
                  </a:lnTo>
                  <a:lnTo>
                    <a:pt x="90051" y="45341"/>
                  </a:lnTo>
                  <a:lnTo>
                    <a:pt x="86486" y="27693"/>
                  </a:lnTo>
                  <a:lnTo>
                    <a:pt x="76764" y="13281"/>
                  </a:lnTo>
                  <a:lnTo>
                    <a:pt x="62344" y="3563"/>
                  </a:lnTo>
                  <a:lnTo>
                    <a:pt x="4468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8968392" y="2786820"/>
              <a:ext cx="90276" cy="9068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8968392" y="2376032"/>
              <a:ext cx="90276" cy="9068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6501053" y="1350085"/>
              <a:ext cx="4319905" cy="90805"/>
            </a:xfrm>
            <a:custGeom>
              <a:avLst/>
              <a:gdLst/>
              <a:ahLst/>
              <a:cxnLst/>
              <a:rect l="l" t="t" r="r" b="b"/>
              <a:pathLst>
                <a:path w="4319905" h="90805">
                  <a:moveTo>
                    <a:pt x="90055" y="45339"/>
                  </a:moveTo>
                  <a:lnTo>
                    <a:pt x="86499" y="27698"/>
                  </a:lnTo>
                  <a:lnTo>
                    <a:pt x="76847" y="13284"/>
                  </a:lnTo>
                  <a:lnTo>
                    <a:pt x="62623" y="3568"/>
                  </a:lnTo>
                  <a:lnTo>
                    <a:pt x="45364" y="0"/>
                  </a:lnTo>
                  <a:lnTo>
                    <a:pt x="27698" y="3568"/>
                  </a:lnTo>
                  <a:lnTo>
                    <a:pt x="13284" y="13284"/>
                  </a:lnTo>
                  <a:lnTo>
                    <a:pt x="3568" y="27698"/>
                  </a:lnTo>
                  <a:lnTo>
                    <a:pt x="0" y="45339"/>
                  </a:lnTo>
                  <a:lnTo>
                    <a:pt x="3568" y="62992"/>
                  </a:lnTo>
                  <a:lnTo>
                    <a:pt x="13284" y="77406"/>
                  </a:lnTo>
                  <a:lnTo>
                    <a:pt x="27698" y="87122"/>
                  </a:lnTo>
                  <a:lnTo>
                    <a:pt x="45364" y="90678"/>
                  </a:lnTo>
                  <a:lnTo>
                    <a:pt x="62623" y="87122"/>
                  </a:lnTo>
                  <a:lnTo>
                    <a:pt x="76847" y="77406"/>
                  </a:lnTo>
                  <a:lnTo>
                    <a:pt x="86499" y="62992"/>
                  </a:lnTo>
                  <a:lnTo>
                    <a:pt x="90055" y="45339"/>
                  </a:lnTo>
                  <a:close/>
                </a:path>
                <a:path w="4319905" h="90805">
                  <a:moveTo>
                    <a:pt x="1499666" y="45339"/>
                  </a:moveTo>
                  <a:lnTo>
                    <a:pt x="1496199" y="27698"/>
                  </a:lnTo>
                  <a:lnTo>
                    <a:pt x="1486700" y="13284"/>
                  </a:lnTo>
                  <a:lnTo>
                    <a:pt x="1472539" y="3568"/>
                  </a:lnTo>
                  <a:lnTo>
                    <a:pt x="1455102" y="0"/>
                  </a:lnTo>
                  <a:lnTo>
                    <a:pt x="1437894" y="3568"/>
                  </a:lnTo>
                  <a:lnTo>
                    <a:pt x="1423708" y="13284"/>
                  </a:lnTo>
                  <a:lnTo>
                    <a:pt x="1414081" y="27698"/>
                  </a:lnTo>
                  <a:lnTo>
                    <a:pt x="1410525" y="45339"/>
                  </a:lnTo>
                  <a:lnTo>
                    <a:pt x="1413992" y="62992"/>
                  </a:lnTo>
                  <a:lnTo>
                    <a:pt x="1423504" y="77406"/>
                  </a:lnTo>
                  <a:lnTo>
                    <a:pt x="1437665" y="87122"/>
                  </a:lnTo>
                  <a:lnTo>
                    <a:pt x="1455102" y="90678"/>
                  </a:lnTo>
                  <a:lnTo>
                    <a:pt x="1472298" y="87122"/>
                  </a:lnTo>
                  <a:lnTo>
                    <a:pt x="1486484" y="77406"/>
                  </a:lnTo>
                  <a:lnTo>
                    <a:pt x="1496123" y="62992"/>
                  </a:lnTo>
                  <a:lnTo>
                    <a:pt x="1499666" y="45339"/>
                  </a:lnTo>
                  <a:close/>
                </a:path>
                <a:path w="4319905" h="90805">
                  <a:moveTo>
                    <a:pt x="4319714" y="45339"/>
                  </a:moveTo>
                  <a:lnTo>
                    <a:pt x="4316222" y="27698"/>
                  </a:lnTo>
                  <a:lnTo>
                    <a:pt x="4306659" y="13284"/>
                  </a:lnTo>
                  <a:lnTo>
                    <a:pt x="4292333" y="3568"/>
                  </a:lnTo>
                  <a:lnTo>
                    <a:pt x="4274566" y="0"/>
                  </a:lnTo>
                  <a:lnTo>
                    <a:pt x="4257370" y="3568"/>
                  </a:lnTo>
                  <a:lnTo>
                    <a:pt x="4243184" y="13284"/>
                  </a:lnTo>
                  <a:lnTo>
                    <a:pt x="4233545" y="27698"/>
                  </a:lnTo>
                  <a:lnTo>
                    <a:pt x="4230001" y="45339"/>
                  </a:lnTo>
                  <a:lnTo>
                    <a:pt x="4233392" y="62992"/>
                  </a:lnTo>
                  <a:lnTo>
                    <a:pt x="4242765" y="77406"/>
                  </a:lnTo>
                  <a:lnTo>
                    <a:pt x="4256887" y="87122"/>
                  </a:lnTo>
                  <a:lnTo>
                    <a:pt x="4274566" y="90678"/>
                  </a:lnTo>
                  <a:lnTo>
                    <a:pt x="4292092" y="87122"/>
                  </a:lnTo>
                  <a:lnTo>
                    <a:pt x="4306443" y="77406"/>
                  </a:lnTo>
                  <a:lnTo>
                    <a:pt x="4316146" y="62992"/>
                  </a:lnTo>
                  <a:lnTo>
                    <a:pt x="4319714" y="4533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7206856" y="2581088"/>
              <a:ext cx="89148" cy="906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7206856" y="939291"/>
              <a:ext cx="89148" cy="9068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9849723" y="2683954"/>
              <a:ext cx="90276" cy="9068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10202933" y="2478899"/>
              <a:ext cx="89712" cy="9068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0026892" y="2376032"/>
              <a:ext cx="89148" cy="9068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8616309" y="5454552"/>
              <a:ext cx="90277" cy="9068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7911582" y="3812773"/>
              <a:ext cx="89148" cy="9068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7206856" y="3401985"/>
              <a:ext cx="89148" cy="9068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10731055" y="1350079"/>
              <a:ext cx="90170" cy="90805"/>
            </a:xfrm>
            <a:custGeom>
              <a:avLst/>
              <a:gdLst/>
              <a:ahLst/>
              <a:cxnLst/>
              <a:rect l="l" t="t" r="r" b="b"/>
              <a:pathLst>
                <a:path w="90170" h="90805">
                  <a:moveTo>
                    <a:pt x="45138" y="0"/>
                  </a:moveTo>
                  <a:lnTo>
                    <a:pt x="27612" y="3563"/>
                  </a:lnTo>
                  <a:lnTo>
                    <a:pt x="13259" y="13281"/>
                  </a:lnTo>
                  <a:lnTo>
                    <a:pt x="3561" y="27693"/>
                  </a:lnTo>
                  <a:lnTo>
                    <a:pt x="0" y="45341"/>
                  </a:lnTo>
                  <a:lnTo>
                    <a:pt x="3561" y="62990"/>
                  </a:lnTo>
                  <a:lnTo>
                    <a:pt x="13259" y="77403"/>
                  </a:lnTo>
                  <a:lnTo>
                    <a:pt x="27612" y="87120"/>
                  </a:lnTo>
                  <a:lnTo>
                    <a:pt x="45138" y="90684"/>
                  </a:lnTo>
                  <a:lnTo>
                    <a:pt x="62338" y="87120"/>
                  </a:lnTo>
                  <a:lnTo>
                    <a:pt x="76523" y="77403"/>
                  </a:lnTo>
                  <a:lnTo>
                    <a:pt x="86159" y="62990"/>
                  </a:lnTo>
                  <a:lnTo>
                    <a:pt x="89712" y="45341"/>
                  </a:lnTo>
                  <a:lnTo>
                    <a:pt x="86239" y="27693"/>
                  </a:lnTo>
                  <a:lnTo>
                    <a:pt x="76735" y="13281"/>
                  </a:lnTo>
                  <a:lnTo>
                    <a:pt x="62576" y="3563"/>
                  </a:lnTo>
                  <a:lnTo>
                    <a:pt x="4513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1436911" y="1760189"/>
              <a:ext cx="89712" cy="9068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10026892" y="2170977"/>
              <a:ext cx="89148" cy="9068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11788992" y="1144347"/>
              <a:ext cx="89712" cy="9068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11083701" y="1144347"/>
              <a:ext cx="89712" cy="9068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7911582" y="2991874"/>
              <a:ext cx="89148" cy="9068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9321036" y="2991874"/>
              <a:ext cx="89714" cy="9068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11436346" y="3401985"/>
              <a:ext cx="89148" cy="9068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8616309" y="5043782"/>
              <a:ext cx="90277" cy="9068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8616309" y="3401985"/>
              <a:ext cx="90277" cy="9068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9321036" y="158952"/>
              <a:ext cx="2838058" cy="59082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AB5E685-D908-9B44-BC53-2F68D7ABD3F2}"/>
              </a:ext>
            </a:extLst>
          </p:cNvPr>
          <p:cNvSpPr txBox="1"/>
          <p:nvPr/>
        </p:nvSpPr>
        <p:spPr>
          <a:xfrm>
            <a:off x="206385" y="3927741"/>
            <a:ext cx="4953829" cy="6719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800" spc="-25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Designing a Streaming Data Pipeline with Dataflow and visualization dashboard using Looker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22AE-991E-C327-2555-FC294014D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46" y="388312"/>
            <a:ext cx="10972800" cy="307777"/>
          </a:xfrm>
        </p:spPr>
        <p:txBody>
          <a:bodyPr/>
          <a:lstStyle/>
          <a:p>
            <a:r>
              <a:rPr lang="en-IN" sz="2000" b="1" dirty="0"/>
              <a:t>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1FD74-6BD6-A1D3-B58B-BD5B20A22B33}"/>
              </a:ext>
            </a:extLst>
          </p:cNvPr>
          <p:cNvSpPr txBox="1"/>
          <p:nvPr/>
        </p:nvSpPr>
        <p:spPr>
          <a:xfrm>
            <a:off x="403124" y="1327355"/>
            <a:ext cx="91046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</a:rPr>
              <a:t>Data Ingestion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</a:rPr>
              <a:t>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</a:rPr>
              <a:t>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</a:rPr>
              <a:t>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</a:rPr>
              <a:t>Data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1339851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0BF8-F1F4-3F86-9597-EC7B1250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88" y="433465"/>
            <a:ext cx="10972800" cy="492443"/>
          </a:xfrm>
        </p:spPr>
        <p:txBody>
          <a:bodyPr/>
          <a:lstStyle/>
          <a:p>
            <a:r>
              <a:rPr lang="en-IN" sz="1600" b="1" i="0" dirty="0">
                <a:solidFill>
                  <a:srgbClr val="292929"/>
                </a:solidFill>
                <a:effectLst/>
                <a:latin typeface="sohne"/>
              </a:rPr>
              <a:t>Stream Processing in Dataflow</a:t>
            </a:r>
            <a:br>
              <a:rPr lang="en-IN" sz="1600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sz="1600" b="1" kern="12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1D349F-5280-3FCA-3331-840ED999A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0710"/>
            <a:ext cx="12192000" cy="530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0BF8-F1F4-3F86-9597-EC7B1250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88" y="433465"/>
            <a:ext cx="10972800" cy="492443"/>
          </a:xfrm>
        </p:spPr>
        <p:txBody>
          <a:bodyPr/>
          <a:lstStyle/>
          <a:p>
            <a:r>
              <a:rPr lang="en-US" sz="1600" b="1" i="0" dirty="0" err="1">
                <a:solidFill>
                  <a:srgbClr val="292929"/>
                </a:solidFill>
                <a:effectLst/>
                <a:latin typeface="sohne"/>
              </a:rPr>
              <a:t>BigQuery</a:t>
            </a:r>
            <a:r>
              <a:rPr lang="en-US" sz="1600" b="1" i="0" dirty="0">
                <a:solidFill>
                  <a:srgbClr val="292929"/>
                </a:solidFill>
                <a:effectLst/>
                <a:latin typeface="sohne"/>
              </a:rPr>
              <a:t> Data</a:t>
            </a:r>
            <a:br>
              <a:rPr lang="en-IN" sz="1600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sz="1600" b="1" kern="12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FF37E-C41E-0C8A-1C47-54DACDC91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27" y="1149842"/>
            <a:ext cx="10562235" cy="560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8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4A27-4DD0-3358-D0EB-1E1B0B4A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72" y="352623"/>
            <a:ext cx="10972800" cy="307777"/>
          </a:xfrm>
        </p:spPr>
        <p:txBody>
          <a:bodyPr/>
          <a:lstStyle/>
          <a:p>
            <a:r>
              <a:rPr lang="en-IN" sz="2000" b="1" dirty="0">
                <a:latin typeface="+mn-lt"/>
              </a:rPr>
              <a:t>Looker Studio Report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A64FF89-2B10-9BB9-4D1F-4485F19FC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99" y="1897625"/>
            <a:ext cx="7427923" cy="349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3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1534-9C74-AE3A-04B9-B5D6DEAA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13501"/>
            <a:ext cx="10972800" cy="830997"/>
          </a:xfrm>
        </p:spPr>
        <p:txBody>
          <a:bodyPr/>
          <a:lstStyle/>
          <a:p>
            <a:pPr algn="ctr"/>
            <a:r>
              <a:rPr lang="en-US" sz="5400" b="1" dirty="0">
                <a:latin typeface="+mn-lt"/>
              </a:rPr>
              <a:t>THANK YOU</a:t>
            </a:r>
            <a:endParaRPr lang="en-IN" sz="5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334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935" y="454714"/>
            <a:ext cx="1741931" cy="290766"/>
          </a:xfrm>
          <a:prstGeom prst="rect">
            <a:avLst/>
          </a:prstGeom>
        </p:spPr>
        <p:txBody>
          <a:bodyPr vert="horz" wrap="square" lIns="0" tIns="13634" rIns="0" bIns="0" rtlCol="0">
            <a:spAutoFit/>
          </a:bodyPr>
          <a:lstStyle/>
          <a:p>
            <a:pPr marL="13635">
              <a:spcBef>
                <a:spcPts val="107"/>
              </a:spcBef>
            </a:pPr>
            <a:r>
              <a:rPr b="1">
                <a:solidFill>
                  <a:srgbClr val="3B3A3B"/>
                </a:solidFill>
                <a:latin typeface="Lato-Light"/>
                <a:cs typeface="Lato-Light"/>
              </a:rPr>
              <a:t>WHO</a:t>
            </a:r>
            <a:r>
              <a:rPr b="1" spc="-86">
                <a:solidFill>
                  <a:srgbClr val="3B3A3B"/>
                </a:solidFill>
                <a:latin typeface="Lato-Light"/>
                <a:cs typeface="Lato-Light"/>
              </a:rPr>
              <a:t> </a:t>
            </a:r>
            <a:r>
              <a:rPr b="1">
                <a:solidFill>
                  <a:srgbClr val="3B3A3B"/>
                </a:solidFill>
                <a:latin typeface="Lato-Light"/>
                <a:cs typeface="Lato-Light"/>
              </a:rPr>
              <a:t>WE</a:t>
            </a:r>
            <a:r>
              <a:rPr b="1" spc="-97">
                <a:solidFill>
                  <a:srgbClr val="3B3A3B"/>
                </a:solidFill>
                <a:latin typeface="Lato-Light"/>
                <a:cs typeface="Lato-Light"/>
              </a:rPr>
              <a:t> </a:t>
            </a:r>
            <a:r>
              <a:rPr b="1" spc="-5">
                <a:solidFill>
                  <a:srgbClr val="3B3A3B"/>
                </a:solidFill>
                <a:latin typeface="Lato-Light"/>
                <a:cs typeface="Lato-Light"/>
              </a:rPr>
              <a:t>ARE</a:t>
            </a:r>
            <a:endParaRPr b="1">
              <a:latin typeface="Lato-Light"/>
              <a:cs typeface="Lato-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5686" y="1420805"/>
            <a:ext cx="4509724" cy="198433"/>
          </a:xfrm>
          <a:prstGeom prst="rect">
            <a:avLst/>
          </a:prstGeom>
        </p:spPr>
        <p:txBody>
          <a:bodyPr vert="horz" wrap="square" lIns="0" tIns="13634" rIns="0" bIns="0" rtlCol="0" anchor="ctr">
            <a:spAutoFit/>
          </a:bodyPr>
          <a:lstStyle/>
          <a:p>
            <a:pPr marL="13635">
              <a:lnSpc>
                <a:spcPct val="100000"/>
              </a:lnSpc>
              <a:spcBef>
                <a:spcPts val="107"/>
              </a:spcBef>
            </a:pPr>
            <a:r>
              <a:rPr sz="1200" spc="-263">
                <a:solidFill>
                  <a:srgbClr val="3D3D3D"/>
                </a:solidFill>
                <a:latin typeface="Lato-Light"/>
                <a:cs typeface="Lato-Light"/>
              </a:rPr>
              <a:t>T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rus</a:t>
            </a:r>
            <a:r>
              <a:rPr sz="1200" spc="-59">
                <a:solidFill>
                  <a:srgbClr val="3D3D3D"/>
                </a:solidFill>
                <a:latin typeface="Lato-Light"/>
                <a:cs typeface="Lato-Light"/>
              </a:rPr>
              <a:t>t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e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d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122">
                <a:solidFill>
                  <a:srgbClr val="3D3D3D"/>
                </a:solidFill>
                <a:latin typeface="Lato-Light"/>
                <a:cs typeface="Lato-Light"/>
              </a:rPr>
              <a:t>F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ul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l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I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T </a:t>
            </a:r>
            <a:r>
              <a:rPr sz="1200" spc="-209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64">
                <a:solidFill>
                  <a:srgbClr val="3D3D3D"/>
                </a:solidFill>
                <a:latin typeface="Lato-Light"/>
                <a:cs typeface="Lato-Light"/>
              </a:rPr>
              <a:t>S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ervi</a:t>
            </a:r>
            <a:r>
              <a:rPr sz="1200" spc="-70">
                <a:solidFill>
                  <a:srgbClr val="3D3D3D"/>
                </a:solidFill>
                <a:latin typeface="Lato-Light"/>
                <a:cs typeface="Lato-Light"/>
              </a:rPr>
              <a:t>c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e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s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86">
                <a:solidFill>
                  <a:srgbClr val="3D3D3D"/>
                </a:solidFill>
                <a:latin typeface="Lato-Light"/>
                <a:cs typeface="Lato-Light"/>
              </a:rPr>
              <a:t>P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artne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r</a:t>
            </a:r>
            <a:r>
              <a:rPr sz="1200" spc="-145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sin</a:t>
            </a:r>
            <a:r>
              <a:rPr sz="1200" spc="-70">
                <a:solidFill>
                  <a:srgbClr val="3D3D3D"/>
                </a:solidFill>
                <a:latin typeface="Lato-Light"/>
                <a:cs typeface="Lato-Light"/>
              </a:rPr>
              <a:t>c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e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2010</a:t>
            </a:r>
            <a:endParaRPr sz="1200">
              <a:latin typeface="Lato-Light"/>
              <a:cs typeface="Lato-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6610" y="1894560"/>
            <a:ext cx="6064022" cy="1675761"/>
          </a:xfrm>
          <a:prstGeom prst="rect">
            <a:avLst/>
          </a:prstGeom>
        </p:spPr>
        <p:txBody>
          <a:bodyPr vert="horz" wrap="square" lIns="0" tIns="13634" rIns="0" bIns="0" rtlCol="0">
            <a:spAutoFit/>
          </a:bodyPr>
          <a:lstStyle/>
          <a:p>
            <a:pPr marL="13635">
              <a:spcBef>
                <a:spcPts val="107"/>
              </a:spcBef>
            </a:pP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50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+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Clie</a:t>
            </a:r>
            <a:r>
              <a:rPr sz="1200" spc="-64">
                <a:solidFill>
                  <a:srgbClr val="3D3D3D"/>
                </a:solidFill>
                <a:latin typeface="Lato-Light"/>
                <a:cs typeface="Lato-Light"/>
              </a:rPr>
              <a:t>n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ts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,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3000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+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p</a:t>
            </a:r>
            <a:r>
              <a:rPr sz="1200" spc="-102">
                <a:solidFill>
                  <a:srgbClr val="3D3D3D"/>
                </a:solidFill>
                <a:latin typeface="Lato-Light"/>
                <a:cs typeface="Lato-Light"/>
              </a:rPr>
              <a:t>r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oject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s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deli</a:t>
            </a:r>
            <a:r>
              <a:rPr sz="1200" spc="-75">
                <a:solidFill>
                  <a:srgbClr val="3D3D3D"/>
                </a:solidFill>
                <a:latin typeface="Lato-Light"/>
                <a:cs typeface="Lato-Light"/>
              </a:rPr>
              <a:t>v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e</a:t>
            </a:r>
            <a:r>
              <a:rPr sz="1200" spc="-102">
                <a:solidFill>
                  <a:srgbClr val="3D3D3D"/>
                </a:solidFill>
                <a:latin typeface="Lato-Light"/>
                <a:cs typeface="Lato-Light"/>
              </a:rPr>
              <a:t>r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e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d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ac</a:t>
            </a:r>
            <a:r>
              <a:rPr sz="1200" spc="-102">
                <a:solidFill>
                  <a:srgbClr val="3D3D3D"/>
                </a:solidFill>
                <a:latin typeface="Lato-Light"/>
                <a:cs typeface="Lato-Light"/>
              </a:rPr>
              <a:t>r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os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s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US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,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UK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,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Canada,</a:t>
            </a:r>
            <a:endParaRPr sz="1200">
              <a:latin typeface="Lato-Light"/>
              <a:cs typeface="Lato-Light"/>
            </a:endParaRPr>
          </a:p>
          <a:p>
            <a:pPr>
              <a:spcBef>
                <a:spcPts val="43"/>
              </a:spcBef>
            </a:pPr>
            <a:endParaRPr sz="1200">
              <a:latin typeface="Lato-Light"/>
              <a:cs typeface="Lato-Light"/>
            </a:endParaRPr>
          </a:p>
          <a:p>
            <a:pPr marL="13635"/>
            <a:r>
              <a:rPr sz="1200" spc="-75">
                <a:solidFill>
                  <a:srgbClr val="3D3D3D"/>
                </a:solidFill>
                <a:latin typeface="Lato-Light"/>
                <a:cs typeface="Lato-Light"/>
              </a:rPr>
              <a:t>A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ust</a:t>
            </a:r>
            <a:r>
              <a:rPr sz="1200" spc="-70">
                <a:solidFill>
                  <a:srgbClr val="3D3D3D"/>
                </a:solidFill>
                <a:latin typeface="Lato-Light"/>
                <a:cs typeface="Lato-Light"/>
              </a:rPr>
              <a:t>r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alia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,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70">
                <a:solidFill>
                  <a:srgbClr val="3D3D3D"/>
                </a:solidFill>
                <a:latin typeface="Lato-Light"/>
                <a:cs typeface="Lato-Light"/>
              </a:rPr>
              <a:t>I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ndi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a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an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d</a:t>
            </a:r>
            <a:r>
              <a:rPr sz="1200" spc="-161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ASEAN</a:t>
            </a:r>
            <a:endParaRPr sz="1200">
              <a:latin typeface="Lato-Light"/>
              <a:cs typeface="Lato-Light"/>
            </a:endParaRPr>
          </a:p>
          <a:p>
            <a:pPr>
              <a:spcBef>
                <a:spcPts val="43"/>
              </a:spcBef>
            </a:pPr>
            <a:endParaRPr>
              <a:latin typeface="Lato-Light"/>
              <a:cs typeface="Lato-Light"/>
            </a:endParaRPr>
          </a:p>
          <a:p>
            <a:pPr marL="13635"/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550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+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ca</a:t>
            </a:r>
            <a:r>
              <a:rPr sz="1200" spc="-102">
                <a:solidFill>
                  <a:srgbClr val="3D3D3D"/>
                </a:solidFill>
                <a:latin typeface="Lato-Light"/>
                <a:cs typeface="Lato-Light"/>
              </a:rPr>
              <a:t>r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ee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r</a:t>
            </a:r>
            <a:r>
              <a:rPr sz="1200" spc="-145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enginee</a:t>
            </a:r>
            <a:r>
              <a:rPr sz="1200" spc="-64">
                <a:solidFill>
                  <a:srgbClr val="3D3D3D"/>
                </a:solidFill>
                <a:latin typeface="Lato-Light"/>
                <a:cs typeface="Lato-Light"/>
              </a:rPr>
              <a:t>r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s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base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d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ou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t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70">
                <a:solidFill>
                  <a:srgbClr val="3D3D3D"/>
                </a:solidFill>
                <a:latin typeface="Lato-Light"/>
                <a:cs typeface="Lato-Light"/>
              </a:rPr>
              <a:t>o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f</a:t>
            </a:r>
            <a:r>
              <a:rPr sz="1200" spc="-134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U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S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an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d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70">
                <a:solidFill>
                  <a:srgbClr val="3D3D3D"/>
                </a:solidFill>
                <a:latin typeface="Lato-Light"/>
                <a:cs typeface="Lato-Light"/>
              </a:rPr>
              <a:t>I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ndia</a:t>
            </a:r>
            <a:endParaRPr sz="1200">
              <a:latin typeface="Lato-Light"/>
              <a:cs typeface="Lato-Light"/>
            </a:endParaRPr>
          </a:p>
          <a:p>
            <a:pPr>
              <a:spcBef>
                <a:spcPts val="43"/>
              </a:spcBef>
            </a:pPr>
            <a:endParaRPr>
              <a:latin typeface="Lato-Light"/>
              <a:cs typeface="Lato-Light"/>
            </a:endParaRPr>
          </a:p>
          <a:p>
            <a:pPr marL="13635"/>
            <a:endParaRPr lang="en-IN" sz="1200" spc="-54">
              <a:solidFill>
                <a:srgbClr val="3D3D3D"/>
              </a:solidFill>
              <a:latin typeface="Lato-Light"/>
              <a:cs typeface="Lato-Light"/>
            </a:endParaRPr>
          </a:p>
          <a:p>
            <a:pPr marL="13635"/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Centers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38">
                <a:solidFill>
                  <a:srgbClr val="3D3D3D"/>
                </a:solidFill>
                <a:latin typeface="Lato-Light"/>
                <a:cs typeface="Lato-Light"/>
              </a:rPr>
              <a:t>of</a:t>
            </a:r>
            <a:r>
              <a:rPr sz="1200" spc="-129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9">
                <a:solidFill>
                  <a:srgbClr val="3D3D3D"/>
                </a:solidFill>
                <a:latin typeface="Lato-Light"/>
                <a:cs typeface="Lato-Light"/>
              </a:rPr>
              <a:t>Excellence</a:t>
            </a:r>
            <a:r>
              <a:rPr sz="1200" spc="-102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48">
                <a:solidFill>
                  <a:srgbClr val="3D3D3D"/>
                </a:solidFill>
                <a:latin typeface="Lato-Light"/>
                <a:cs typeface="Lato-Light"/>
              </a:rPr>
              <a:t>into</a:t>
            </a:r>
            <a:r>
              <a:rPr sz="1200" spc="-102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38">
                <a:solidFill>
                  <a:srgbClr val="3D3D3D"/>
                </a:solidFill>
                <a:latin typeface="Lato-Light"/>
                <a:cs typeface="Lato-Light"/>
              </a:rPr>
              <a:t>all</a:t>
            </a:r>
            <a:r>
              <a:rPr sz="1200" spc="-102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Service</a:t>
            </a:r>
            <a:r>
              <a:rPr sz="1200" spc="-102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areas</a:t>
            </a:r>
            <a:r>
              <a:rPr sz="1200" spc="-102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38">
                <a:solidFill>
                  <a:srgbClr val="3D3D3D"/>
                </a:solidFill>
                <a:latin typeface="Lato-Light"/>
                <a:cs typeface="Lato-Light"/>
              </a:rPr>
              <a:t>and</a:t>
            </a:r>
            <a:r>
              <a:rPr sz="1200" spc="-102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48">
                <a:solidFill>
                  <a:srgbClr val="3D3D3D"/>
                </a:solidFill>
                <a:latin typeface="Lato-Light"/>
                <a:cs typeface="Lato-Light"/>
              </a:rPr>
              <a:t>New</a:t>
            </a:r>
            <a:r>
              <a:rPr sz="1200" spc="-188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75">
                <a:solidFill>
                  <a:srgbClr val="3D3D3D"/>
                </a:solidFill>
                <a:latin typeface="Lato-Light"/>
                <a:cs typeface="Lato-Light"/>
              </a:rPr>
              <a:t>Technologies</a:t>
            </a:r>
            <a:endParaRPr sz="1200">
              <a:latin typeface="Lato-Light"/>
              <a:cs typeface="Lato-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6862" y="4014471"/>
            <a:ext cx="2955425" cy="198433"/>
          </a:xfrm>
          <a:prstGeom prst="rect">
            <a:avLst/>
          </a:prstGeom>
        </p:spPr>
        <p:txBody>
          <a:bodyPr vert="horz" wrap="square" lIns="0" tIns="13634" rIns="0" bIns="0" rtlCol="0">
            <a:spAutoFit/>
          </a:bodyPr>
          <a:lstStyle/>
          <a:p>
            <a:pPr marL="13635">
              <a:spcBef>
                <a:spcPts val="107"/>
              </a:spcBef>
            </a:pPr>
            <a:r>
              <a:rPr sz="1200" spc="-81">
                <a:solidFill>
                  <a:srgbClr val="3D3D3D"/>
                </a:solidFill>
                <a:latin typeface="Lato-Light"/>
                <a:cs typeface="Lato-Light"/>
              </a:rPr>
              <a:t>M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obil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e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64">
                <a:solidFill>
                  <a:srgbClr val="3D3D3D"/>
                </a:solidFill>
                <a:latin typeface="Lato-Light"/>
                <a:cs typeface="Lato-Light"/>
              </a:rPr>
              <a:t>D</a:t>
            </a:r>
            <a:r>
              <a:rPr sz="1200" spc="-70">
                <a:solidFill>
                  <a:srgbClr val="3D3D3D"/>
                </a:solidFill>
                <a:latin typeface="Lato-Light"/>
                <a:cs typeface="Lato-Light"/>
              </a:rPr>
              <a:t>e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vi</a:t>
            </a:r>
            <a:r>
              <a:rPr sz="1200" spc="-70">
                <a:solidFill>
                  <a:srgbClr val="3D3D3D"/>
                </a:solidFill>
                <a:latin typeface="Lato-Light"/>
                <a:cs typeface="Lato-Light"/>
              </a:rPr>
              <a:t>c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e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s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an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d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I</a:t>
            </a:r>
            <a:r>
              <a:rPr sz="1200" spc="-122">
                <a:solidFill>
                  <a:srgbClr val="3D3D3D"/>
                </a:solidFill>
                <a:latin typeface="Lato-Light"/>
                <a:cs typeface="Lato-Light"/>
              </a:rPr>
              <a:t>O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T</a:t>
            </a:r>
            <a:r>
              <a:rPr sz="1200" spc="-156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Labs</a:t>
            </a:r>
            <a:endParaRPr sz="1200">
              <a:latin typeface="Lato-Light"/>
              <a:cs typeface="Lato-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6862" y="4638767"/>
            <a:ext cx="1989128" cy="198433"/>
          </a:xfrm>
          <a:prstGeom prst="rect">
            <a:avLst/>
          </a:prstGeom>
        </p:spPr>
        <p:txBody>
          <a:bodyPr vert="horz" wrap="square" lIns="0" tIns="13634" rIns="0" bIns="0" rtlCol="0">
            <a:spAutoFit/>
          </a:bodyPr>
          <a:lstStyle/>
          <a:p>
            <a:pPr marL="13635">
              <a:spcBef>
                <a:spcPts val="107"/>
              </a:spcBef>
            </a:pP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24/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7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NO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C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75">
                <a:solidFill>
                  <a:srgbClr val="3D3D3D"/>
                </a:solidFill>
                <a:latin typeface="Lato-Light"/>
                <a:cs typeface="Lato-Light"/>
              </a:rPr>
              <a:t>S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upport</a:t>
            </a:r>
            <a:endParaRPr sz="1200">
              <a:latin typeface="Lato-Light"/>
              <a:cs typeface="Lato-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6862" y="5211738"/>
            <a:ext cx="3282646" cy="198433"/>
          </a:xfrm>
          <a:prstGeom prst="rect">
            <a:avLst/>
          </a:prstGeom>
        </p:spPr>
        <p:txBody>
          <a:bodyPr vert="horz" wrap="square" lIns="0" tIns="13634" rIns="0" bIns="0" rtlCol="0">
            <a:spAutoFit/>
          </a:bodyPr>
          <a:lstStyle/>
          <a:p>
            <a:pPr marL="13635">
              <a:spcBef>
                <a:spcPts val="107"/>
              </a:spcBef>
            </a:pPr>
            <a:r>
              <a:rPr sz="1200" spc="-70">
                <a:solidFill>
                  <a:srgbClr val="3D3D3D"/>
                </a:solidFill>
                <a:latin typeface="Lato-Light"/>
                <a:cs typeface="Lato-Light"/>
              </a:rPr>
              <a:t>I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rvin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g</a:t>
            </a:r>
            <a:r>
              <a:rPr sz="1200" spc="-156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TX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,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U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S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|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75">
                <a:solidFill>
                  <a:srgbClr val="3D3D3D"/>
                </a:solidFill>
                <a:latin typeface="Lato-Light"/>
                <a:cs typeface="Lato-Light"/>
              </a:rPr>
              <a:t>Hy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de</a:t>
            </a:r>
            <a:r>
              <a:rPr sz="1200" spc="-70">
                <a:solidFill>
                  <a:srgbClr val="3D3D3D"/>
                </a:solidFill>
                <a:latin typeface="Lato-Light"/>
                <a:cs typeface="Lato-Light"/>
              </a:rPr>
              <a:t>r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abad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,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70">
                <a:solidFill>
                  <a:srgbClr val="3D3D3D"/>
                </a:solidFill>
                <a:latin typeface="Lato-Light"/>
                <a:cs typeface="Lato-Light"/>
              </a:rPr>
              <a:t>I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ndia</a:t>
            </a:r>
            <a:endParaRPr sz="1200">
              <a:latin typeface="Lato-Light"/>
              <a:cs typeface="Lato-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17155" y="4570964"/>
            <a:ext cx="376304" cy="334038"/>
            <a:chOff x="716452" y="4333137"/>
            <a:chExt cx="350520" cy="311150"/>
          </a:xfrm>
        </p:grpSpPr>
        <p:sp>
          <p:nvSpPr>
            <p:cNvPr id="9" name="object 9"/>
            <p:cNvSpPr/>
            <p:nvPr/>
          </p:nvSpPr>
          <p:spPr>
            <a:xfrm>
              <a:off x="716452" y="4333137"/>
              <a:ext cx="350520" cy="311150"/>
            </a:xfrm>
            <a:custGeom>
              <a:avLst/>
              <a:gdLst/>
              <a:ahLst/>
              <a:cxnLst/>
              <a:rect l="l" t="t" r="r" b="b"/>
              <a:pathLst>
                <a:path w="350519" h="311150">
                  <a:moveTo>
                    <a:pt x="181927" y="277609"/>
                  </a:moveTo>
                  <a:lnTo>
                    <a:pt x="175171" y="277647"/>
                  </a:lnTo>
                  <a:lnTo>
                    <a:pt x="166571" y="277647"/>
                  </a:lnTo>
                  <a:lnTo>
                    <a:pt x="159296" y="284568"/>
                  </a:lnTo>
                  <a:lnTo>
                    <a:pt x="158305" y="302691"/>
                  </a:lnTo>
                  <a:lnTo>
                    <a:pt x="165861" y="310553"/>
                  </a:lnTo>
                  <a:lnTo>
                    <a:pt x="182600" y="310553"/>
                  </a:lnTo>
                  <a:lnTo>
                    <a:pt x="188823" y="305727"/>
                  </a:lnTo>
                  <a:lnTo>
                    <a:pt x="189877" y="302412"/>
                  </a:lnTo>
                  <a:lnTo>
                    <a:pt x="192368" y="300899"/>
                  </a:lnTo>
                  <a:lnTo>
                    <a:pt x="198377" y="299250"/>
                  </a:lnTo>
                  <a:lnTo>
                    <a:pt x="207019" y="297658"/>
                  </a:lnTo>
                  <a:lnTo>
                    <a:pt x="217411" y="296316"/>
                  </a:lnTo>
                  <a:lnTo>
                    <a:pt x="240070" y="288817"/>
                  </a:lnTo>
                  <a:lnTo>
                    <a:pt x="244496" y="285842"/>
                  </a:lnTo>
                  <a:lnTo>
                    <a:pt x="197096" y="285842"/>
                  </a:lnTo>
                  <a:lnTo>
                    <a:pt x="191448" y="285488"/>
                  </a:lnTo>
                  <a:lnTo>
                    <a:pt x="189026" y="284568"/>
                  </a:lnTo>
                  <a:lnTo>
                    <a:pt x="188137" y="280708"/>
                  </a:lnTo>
                  <a:lnTo>
                    <a:pt x="182003" y="277647"/>
                  </a:lnTo>
                  <a:lnTo>
                    <a:pt x="175171" y="277647"/>
                  </a:lnTo>
                  <a:lnTo>
                    <a:pt x="181952" y="277622"/>
                  </a:lnTo>
                  <a:close/>
                </a:path>
                <a:path w="350519" h="311150">
                  <a:moveTo>
                    <a:pt x="232059" y="11607"/>
                  </a:moveTo>
                  <a:lnTo>
                    <a:pt x="175120" y="11607"/>
                  </a:lnTo>
                  <a:lnTo>
                    <a:pt x="218832" y="18677"/>
                  </a:lnTo>
                  <a:lnTo>
                    <a:pt x="256830" y="38353"/>
                  </a:lnTo>
                  <a:lnTo>
                    <a:pt x="286817" y="68339"/>
                  </a:lnTo>
                  <a:lnTo>
                    <a:pt x="306493" y="106338"/>
                  </a:lnTo>
                  <a:lnTo>
                    <a:pt x="313562" y="150050"/>
                  </a:lnTo>
                  <a:lnTo>
                    <a:pt x="313377" y="161822"/>
                  </a:lnTo>
                  <a:lnTo>
                    <a:pt x="301828" y="205892"/>
                  </a:lnTo>
                  <a:lnTo>
                    <a:pt x="259322" y="261705"/>
                  </a:lnTo>
                  <a:lnTo>
                    <a:pt x="214756" y="284810"/>
                  </a:lnTo>
                  <a:lnTo>
                    <a:pt x="197096" y="285842"/>
                  </a:lnTo>
                  <a:lnTo>
                    <a:pt x="244496" y="285842"/>
                  </a:lnTo>
                  <a:lnTo>
                    <a:pt x="290599" y="246154"/>
                  </a:lnTo>
                  <a:lnTo>
                    <a:pt x="312597" y="210223"/>
                  </a:lnTo>
                  <a:lnTo>
                    <a:pt x="315175" y="204012"/>
                  </a:lnTo>
                  <a:lnTo>
                    <a:pt x="315620" y="203555"/>
                  </a:lnTo>
                  <a:lnTo>
                    <a:pt x="319785" y="203555"/>
                  </a:lnTo>
                  <a:lnTo>
                    <a:pt x="331227" y="199683"/>
                  </a:lnTo>
                  <a:lnTo>
                    <a:pt x="341174" y="188260"/>
                  </a:lnTo>
                  <a:lnTo>
                    <a:pt x="347827" y="171181"/>
                  </a:lnTo>
                  <a:lnTo>
                    <a:pt x="350253" y="150050"/>
                  </a:lnTo>
                  <a:lnTo>
                    <a:pt x="347827" y="128912"/>
                  </a:lnTo>
                  <a:lnTo>
                    <a:pt x="341174" y="111829"/>
                  </a:lnTo>
                  <a:lnTo>
                    <a:pt x="331227" y="100405"/>
                  </a:lnTo>
                  <a:lnTo>
                    <a:pt x="319672" y="96494"/>
                  </a:lnTo>
                  <a:lnTo>
                    <a:pt x="315887" y="96494"/>
                  </a:lnTo>
                  <a:lnTo>
                    <a:pt x="314816" y="94315"/>
                  </a:lnTo>
                  <a:lnTo>
                    <a:pt x="312324" y="88304"/>
                  </a:lnTo>
                  <a:lnTo>
                    <a:pt x="308775" y="79362"/>
                  </a:lnTo>
                  <a:lnTo>
                    <a:pt x="304533" y="68389"/>
                  </a:lnTo>
                  <a:lnTo>
                    <a:pt x="288747" y="45803"/>
                  </a:lnTo>
                  <a:lnTo>
                    <a:pt x="259748" y="23617"/>
                  </a:lnTo>
                  <a:lnTo>
                    <a:pt x="232059" y="11607"/>
                  </a:lnTo>
                  <a:close/>
                </a:path>
                <a:path w="350519" h="311150">
                  <a:moveTo>
                    <a:pt x="31381" y="96240"/>
                  </a:moveTo>
                  <a:lnTo>
                    <a:pt x="2423" y="128912"/>
                  </a:lnTo>
                  <a:lnTo>
                    <a:pt x="0" y="150050"/>
                  </a:lnTo>
                  <a:lnTo>
                    <a:pt x="2423" y="171181"/>
                  </a:lnTo>
                  <a:lnTo>
                    <a:pt x="9074" y="188260"/>
                  </a:lnTo>
                  <a:lnTo>
                    <a:pt x="19020" y="199683"/>
                  </a:lnTo>
                  <a:lnTo>
                    <a:pt x="31330" y="203847"/>
                  </a:lnTo>
                  <a:lnTo>
                    <a:pt x="32626" y="203835"/>
                  </a:lnTo>
                  <a:lnTo>
                    <a:pt x="44957" y="197345"/>
                  </a:lnTo>
                  <a:lnTo>
                    <a:pt x="44005" y="194538"/>
                  </a:lnTo>
                  <a:lnTo>
                    <a:pt x="40815" y="183704"/>
                  </a:lnTo>
                  <a:lnTo>
                    <a:pt x="38528" y="172656"/>
                  </a:lnTo>
                  <a:lnTo>
                    <a:pt x="37151" y="161427"/>
                  </a:lnTo>
                  <a:lnTo>
                    <a:pt x="36690" y="150050"/>
                  </a:lnTo>
                  <a:lnTo>
                    <a:pt x="43759" y="106338"/>
                  </a:lnTo>
                  <a:lnTo>
                    <a:pt x="48856" y="96494"/>
                  </a:lnTo>
                  <a:lnTo>
                    <a:pt x="34366" y="96494"/>
                  </a:lnTo>
                  <a:lnTo>
                    <a:pt x="33947" y="96367"/>
                  </a:lnTo>
                  <a:lnTo>
                    <a:pt x="32651" y="96253"/>
                  </a:lnTo>
                  <a:lnTo>
                    <a:pt x="31381" y="96240"/>
                  </a:lnTo>
                  <a:close/>
                </a:path>
                <a:path w="350519" h="311150">
                  <a:moveTo>
                    <a:pt x="319785" y="203555"/>
                  </a:moveTo>
                  <a:lnTo>
                    <a:pt x="315620" y="203555"/>
                  </a:lnTo>
                  <a:lnTo>
                    <a:pt x="315937" y="203606"/>
                  </a:lnTo>
                  <a:lnTo>
                    <a:pt x="316356" y="203733"/>
                  </a:lnTo>
                  <a:lnTo>
                    <a:pt x="317639" y="203835"/>
                  </a:lnTo>
                  <a:lnTo>
                    <a:pt x="318795" y="203847"/>
                  </a:lnTo>
                  <a:lnTo>
                    <a:pt x="318959" y="203835"/>
                  </a:lnTo>
                  <a:lnTo>
                    <a:pt x="319785" y="203555"/>
                  </a:lnTo>
                  <a:close/>
                </a:path>
                <a:path w="350519" h="311150">
                  <a:moveTo>
                    <a:pt x="175120" y="0"/>
                  </a:moveTo>
                  <a:lnTo>
                    <a:pt x="129459" y="6719"/>
                  </a:lnTo>
                  <a:lnTo>
                    <a:pt x="90503" y="23617"/>
                  </a:lnTo>
                  <a:lnTo>
                    <a:pt x="45719" y="68389"/>
                  </a:lnTo>
                  <a:lnTo>
                    <a:pt x="41476" y="79362"/>
                  </a:lnTo>
                  <a:lnTo>
                    <a:pt x="37923" y="88304"/>
                  </a:lnTo>
                  <a:lnTo>
                    <a:pt x="35431" y="94315"/>
                  </a:lnTo>
                  <a:lnTo>
                    <a:pt x="34366" y="96494"/>
                  </a:lnTo>
                  <a:lnTo>
                    <a:pt x="48856" y="96494"/>
                  </a:lnTo>
                  <a:lnTo>
                    <a:pt x="63435" y="68339"/>
                  </a:lnTo>
                  <a:lnTo>
                    <a:pt x="93419" y="38353"/>
                  </a:lnTo>
                  <a:lnTo>
                    <a:pt x="131414" y="18677"/>
                  </a:lnTo>
                  <a:lnTo>
                    <a:pt x="175120" y="11607"/>
                  </a:lnTo>
                  <a:lnTo>
                    <a:pt x="232059" y="11607"/>
                  </a:lnTo>
                  <a:lnTo>
                    <a:pt x="220788" y="6719"/>
                  </a:lnTo>
                  <a:lnTo>
                    <a:pt x="175120" y="0"/>
                  </a:lnTo>
                  <a:close/>
                </a:path>
                <a:path w="350519" h="311150">
                  <a:moveTo>
                    <a:pt x="318922" y="96240"/>
                  </a:moveTo>
                  <a:lnTo>
                    <a:pt x="317588" y="96253"/>
                  </a:lnTo>
                  <a:lnTo>
                    <a:pt x="316445" y="96380"/>
                  </a:lnTo>
                  <a:lnTo>
                    <a:pt x="315887" y="96494"/>
                  </a:lnTo>
                  <a:lnTo>
                    <a:pt x="319672" y="96494"/>
                  </a:lnTo>
                  <a:lnTo>
                    <a:pt x="318922" y="96240"/>
                  </a:lnTo>
                  <a:close/>
                </a:path>
              </a:pathLst>
            </a:custGeom>
            <a:solidFill>
              <a:srgbClr val="F4831A"/>
            </a:solidFill>
          </p:spPr>
          <p:txBody>
            <a:bodyPr wrap="square" lIns="0" tIns="0" rIns="0" bIns="0" rtlCol="0"/>
            <a:lstStyle/>
            <a:p>
              <a:endParaRPr sz="1932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798" y="4377622"/>
              <a:ext cx="212269" cy="220027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931" y="1361043"/>
            <a:ext cx="403528" cy="2710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9931" y="3329147"/>
            <a:ext cx="348649" cy="34817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837830" y="3907529"/>
            <a:ext cx="336083" cy="376985"/>
            <a:chOff x="734528" y="3814405"/>
            <a:chExt cx="313055" cy="351155"/>
          </a:xfrm>
        </p:grpSpPr>
        <p:sp>
          <p:nvSpPr>
            <p:cNvPr id="14" name="object 14"/>
            <p:cNvSpPr/>
            <p:nvPr/>
          </p:nvSpPr>
          <p:spPr>
            <a:xfrm>
              <a:off x="734517" y="3814406"/>
              <a:ext cx="313055" cy="351155"/>
            </a:xfrm>
            <a:custGeom>
              <a:avLst/>
              <a:gdLst/>
              <a:ahLst/>
              <a:cxnLst/>
              <a:rect l="l" t="t" r="r" b="b"/>
              <a:pathLst>
                <a:path w="313055" h="351154">
                  <a:moveTo>
                    <a:pt x="37528" y="147243"/>
                  </a:moveTo>
                  <a:lnTo>
                    <a:pt x="34493" y="144221"/>
                  </a:lnTo>
                  <a:lnTo>
                    <a:pt x="27012" y="144221"/>
                  </a:lnTo>
                  <a:lnTo>
                    <a:pt x="23990" y="147243"/>
                  </a:lnTo>
                  <a:lnTo>
                    <a:pt x="23990" y="204152"/>
                  </a:lnTo>
                  <a:lnTo>
                    <a:pt x="27012" y="207175"/>
                  </a:lnTo>
                  <a:lnTo>
                    <a:pt x="34493" y="207175"/>
                  </a:lnTo>
                  <a:lnTo>
                    <a:pt x="37528" y="204152"/>
                  </a:lnTo>
                  <a:lnTo>
                    <a:pt x="37528" y="147243"/>
                  </a:lnTo>
                  <a:close/>
                </a:path>
                <a:path w="313055" h="351154">
                  <a:moveTo>
                    <a:pt x="59677" y="244944"/>
                  </a:moveTo>
                  <a:lnTo>
                    <a:pt x="55803" y="234162"/>
                  </a:lnTo>
                  <a:lnTo>
                    <a:pt x="54597" y="232765"/>
                  </a:lnTo>
                  <a:lnTo>
                    <a:pt x="48285" y="225450"/>
                  </a:lnTo>
                  <a:lnTo>
                    <a:pt x="46964" y="224802"/>
                  </a:lnTo>
                  <a:lnTo>
                    <a:pt x="46964" y="249834"/>
                  </a:lnTo>
                  <a:lnTo>
                    <a:pt x="45758" y="252730"/>
                  </a:lnTo>
                  <a:lnTo>
                    <a:pt x="44716" y="256743"/>
                  </a:lnTo>
                  <a:lnTo>
                    <a:pt x="41440" y="261035"/>
                  </a:lnTo>
                  <a:lnTo>
                    <a:pt x="38442" y="262318"/>
                  </a:lnTo>
                  <a:lnTo>
                    <a:pt x="34899" y="264414"/>
                  </a:lnTo>
                  <a:lnTo>
                    <a:pt x="29629" y="265112"/>
                  </a:lnTo>
                  <a:lnTo>
                    <a:pt x="26670" y="263880"/>
                  </a:lnTo>
                  <a:lnTo>
                    <a:pt x="22618" y="262788"/>
                  </a:lnTo>
                  <a:lnTo>
                    <a:pt x="18351" y="259473"/>
                  </a:lnTo>
                  <a:lnTo>
                    <a:pt x="17145" y="256476"/>
                  </a:lnTo>
                  <a:lnTo>
                    <a:pt x="14986" y="250431"/>
                  </a:lnTo>
                  <a:lnTo>
                    <a:pt x="15316" y="244449"/>
                  </a:lnTo>
                  <a:lnTo>
                    <a:pt x="17868" y="239077"/>
                  </a:lnTo>
                  <a:lnTo>
                    <a:pt x="22479" y="235000"/>
                  </a:lnTo>
                  <a:lnTo>
                    <a:pt x="24917" y="233654"/>
                  </a:lnTo>
                  <a:lnTo>
                    <a:pt x="28409" y="232765"/>
                  </a:lnTo>
                  <a:lnTo>
                    <a:pt x="30251" y="233006"/>
                  </a:lnTo>
                  <a:lnTo>
                    <a:pt x="35814" y="233006"/>
                  </a:lnTo>
                  <a:lnTo>
                    <a:pt x="41236" y="235839"/>
                  </a:lnTo>
                  <a:lnTo>
                    <a:pt x="44056" y="240906"/>
                  </a:lnTo>
                  <a:lnTo>
                    <a:pt x="46151" y="244449"/>
                  </a:lnTo>
                  <a:lnTo>
                    <a:pt x="46266" y="244944"/>
                  </a:lnTo>
                  <a:lnTo>
                    <a:pt x="46964" y="249834"/>
                  </a:lnTo>
                  <a:lnTo>
                    <a:pt x="46964" y="224802"/>
                  </a:lnTo>
                  <a:lnTo>
                    <a:pt x="38239" y="220497"/>
                  </a:lnTo>
                  <a:lnTo>
                    <a:pt x="26962" y="219646"/>
                  </a:lnTo>
                  <a:lnTo>
                    <a:pt x="15735" y="223266"/>
                  </a:lnTo>
                  <a:lnTo>
                    <a:pt x="7010" y="231089"/>
                  </a:lnTo>
                  <a:lnTo>
                    <a:pt x="2146" y="241198"/>
                  </a:lnTo>
                  <a:lnTo>
                    <a:pt x="1473" y="252310"/>
                  </a:lnTo>
                  <a:lnTo>
                    <a:pt x="5346" y="263156"/>
                  </a:lnTo>
                  <a:lnTo>
                    <a:pt x="9131" y="269887"/>
                  </a:lnTo>
                  <a:lnTo>
                    <a:pt x="17094" y="276072"/>
                  </a:lnTo>
                  <a:lnTo>
                    <a:pt x="23152" y="276961"/>
                  </a:lnTo>
                  <a:lnTo>
                    <a:pt x="25679" y="277634"/>
                  </a:lnTo>
                  <a:lnTo>
                    <a:pt x="29095" y="278091"/>
                  </a:lnTo>
                  <a:lnTo>
                    <a:pt x="30784" y="277977"/>
                  </a:lnTo>
                  <a:lnTo>
                    <a:pt x="35877" y="277977"/>
                  </a:lnTo>
                  <a:lnTo>
                    <a:pt x="59004" y="256032"/>
                  </a:lnTo>
                  <a:lnTo>
                    <a:pt x="59677" y="244944"/>
                  </a:lnTo>
                  <a:close/>
                </a:path>
                <a:path w="313055" h="351154">
                  <a:moveTo>
                    <a:pt x="61112" y="100609"/>
                  </a:moveTo>
                  <a:lnTo>
                    <a:pt x="58877" y="95072"/>
                  </a:lnTo>
                  <a:lnTo>
                    <a:pt x="57010" y="87782"/>
                  </a:lnTo>
                  <a:lnTo>
                    <a:pt x="56896" y="87414"/>
                  </a:lnTo>
                  <a:lnTo>
                    <a:pt x="56337" y="86677"/>
                  </a:lnTo>
                  <a:lnTo>
                    <a:pt x="50787" y="79336"/>
                  </a:lnTo>
                  <a:lnTo>
                    <a:pt x="46812" y="77647"/>
                  </a:lnTo>
                  <a:lnTo>
                    <a:pt x="46812" y="102565"/>
                  </a:lnTo>
                  <a:lnTo>
                    <a:pt x="46050" y="107962"/>
                  </a:lnTo>
                  <a:lnTo>
                    <a:pt x="44132" y="110388"/>
                  </a:lnTo>
                  <a:lnTo>
                    <a:pt x="44005" y="110566"/>
                  </a:lnTo>
                  <a:lnTo>
                    <a:pt x="41998" y="114160"/>
                  </a:lnTo>
                  <a:lnTo>
                    <a:pt x="37909" y="117335"/>
                  </a:lnTo>
                  <a:lnTo>
                    <a:pt x="34798" y="117741"/>
                  </a:lnTo>
                  <a:lnTo>
                    <a:pt x="30657" y="118859"/>
                  </a:lnTo>
                  <a:lnTo>
                    <a:pt x="25146" y="118071"/>
                  </a:lnTo>
                  <a:lnTo>
                    <a:pt x="22479" y="115989"/>
                  </a:lnTo>
                  <a:lnTo>
                    <a:pt x="18973" y="114033"/>
                  </a:lnTo>
                  <a:lnTo>
                    <a:pt x="15798" y="109943"/>
                  </a:lnTo>
                  <a:lnTo>
                    <a:pt x="15392" y="106832"/>
                  </a:lnTo>
                  <a:lnTo>
                    <a:pt x="14274" y="102704"/>
                  </a:lnTo>
                  <a:lnTo>
                    <a:pt x="15049" y="97193"/>
                  </a:lnTo>
                  <a:lnTo>
                    <a:pt x="17132" y="94513"/>
                  </a:lnTo>
                  <a:lnTo>
                    <a:pt x="19126" y="90957"/>
                  </a:lnTo>
                  <a:lnTo>
                    <a:pt x="23317" y="87731"/>
                  </a:lnTo>
                  <a:lnTo>
                    <a:pt x="26517" y="87312"/>
                  </a:lnTo>
                  <a:lnTo>
                    <a:pt x="27952" y="86931"/>
                  </a:lnTo>
                  <a:lnTo>
                    <a:pt x="29870" y="86677"/>
                  </a:lnTo>
                  <a:lnTo>
                    <a:pt x="30810" y="86753"/>
                  </a:lnTo>
                  <a:lnTo>
                    <a:pt x="33502" y="86753"/>
                  </a:lnTo>
                  <a:lnTo>
                    <a:pt x="45745" y="98450"/>
                  </a:lnTo>
                  <a:lnTo>
                    <a:pt x="46812" y="102565"/>
                  </a:lnTo>
                  <a:lnTo>
                    <a:pt x="46812" y="77647"/>
                  </a:lnTo>
                  <a:lnTo>
                    <a:pt x="45199" y="76949"/>
                  </a:lnTo>
                  <a:lnTo>
                    <a:pt x="38404" y="73177"/>
                  </a:lnTo>
                  <a:lnTo>
                    <a:pt x="28473" y="71958"/>
                  </a:lnTo>
                  <a:lnTo>
                    <a:pt x="23025" y="74231"/>
                  </a:lnTo>
                  <a:lnTo>
                    <a:pt x="15367" y="76276"/>
                  </a:lnTo>
                  <a:lnTo>
                    <a:pt x="7480" y="82346"/>
                  </a:lnTo>
                  <a:lnTo>
                    <a:pt x="5397" y="87782"/>
                  </a:lnTo>
                  <a:lnTo>
                    <a:pt x="1422" y="94513"/>
                  </a:lnTo>
                  <a:lnTo>
                    <a:pt x="1295" y="95211"/>
                  </a:lnTo>
                  <a:lnTo>
                    <a:pt x="0" y="104686"/>
                  </a:lnTo>
                  <a:lnTo>
                    <a:pt x="2311" y="110388"/>
                  </a:lnTo>
                  <a:lnTo>
                    <a:pt x="4356" y="117894"/>
                  </a:lnTo>
                  <a:lnTo>
                    <a:pt x="10363" y="125653"/>
                  </a:lnTo>
                  <a:lnTo>
                    <a:pt x="15735" y="127723"/>
                  </a:lnTo>
                  <a:lnTo>
                    <a:pt x="20294" y="130429"/>
                  </a:lnTo>
                  <a:lnTo>
                    <a:pt x="27012" y="132257"/>
                  </a:lnTo>
                  <a:lnTo>
                    <a:pt x="30746" y="131826"/>
                  </a:lnTo>
                  <a:lnTo>
                    <a:pt x="33299" y="131826"/>
                  </a:lnTo>
                  <a:lnTo>
                    <a:pt x="35852" y="131495"/>
                  </a:lnTo>
                  <a:lnTo>
                    <a:pt x="45821" y="128790"/>
                  </a:lnTo>
                  <a:lnTo>
                    <a:pt x="53619" y="122732"/>
                  </a:lnTo>
                  <a:lnTo>
                    <a:pt x="55143" y="118859"/>
                  </a:lnTo>
                  <a:lnTo>
                    <a:pt x="55753" y="117309"/>
                  </a:lnTo>
                  <a:lnTo>
                    <a:pt x="59715" y="110566"/>
                  </a:lnTo>
                  <a:lnTo>
                    <a:pt x="61112" y="100609"/>
                  </a:lnTo>
                  <a:close/>
                </a:path>
                <a:path w="313055" h="351154">
                  <a:moveTo>
                    <a:pt x="122961" y="297776"/>
                  </a:moveTo>
                  <a:lnTo>
                    <a:pt x="121856" y="293636"/>
                  </a:lnTo>
                  <a:lnTo>
                    <a:pt x="72745" y="265176"/>
                  </a:lnTo>
                  <a:lnTo>
                    <a:pt x="68605" y="266293"/>
                  </a:lnTo>
                  <a:lnTo>
                    <a:pt x="64858" y="272757"/>
                  </a:lnTo>
                  <a:lnTo>
                    <a:pt x="65963" y="276898"/>
                  </a:lnTo>
                  <a:lnTo>
                    <a:pt x="112890" y="304088"/>
                  </a:lnTo>
                  <a:lnTo>
                    <a:pt x="114058" y="304393"/>
                  </a:lnTo>
                  <a:lnTo>
                    <a:pt x="117551" y="304393"/>
                  </a:lnTo>
                  <a:lnTo>
                    <a:pt x="119824" y="303174"/>
                  </a:lnTo>
                  <a:lnTo>
                    <a:pt x="122961" y="297776"/>
                  </a:lnTo>
                  <a:close/>
                </a:path>
                <a:path w="313055" h="351154">
                  <a:moveTo>
                    <a:pt x="122961" y="53619"/>
                  </a:moveTo>
                  <a:lnTo>
                    <a:pt x="119214" y="47155"/>
                  </a:lnTo>
                  <a:lnTo>
                    <a:pt x="115062" y="46050"/>
                  </a:lnTo>
                  <a:lnTo>
                    <a:pt x="65963" y="74498"/>
                  </a:lnTo>
                  <a:lnTo>
                    <a:pt x="64858" y="78638"/>
                  </a:lnTo>
                  <a:lnTo>
                    <a:pt x="67995" y="84035"/>
                  </a:lnTo>
                  <a:lnTo>
                    <a:pt x="70612" y="85559"/>
                  </a:lnTo>
                  <a:lnTo>
                    <a:pt x="72605" y="85255"/>
                  </a:lnTo>
                  <a:lnTo>
                    <a:pt x="73761" y="85255"/>
                  </a:lnTo>
                  <a:lnTo>
                    <a:pt x="74917" y="84950"/>
                  </a:lnTo>
                  <a:lnTo>
                    <a:pt x="75996" y="84340"/>
                  </a:lnTo>
                  <a:lnTo>
                    <a:pt x="121856" y="57772"/>
                  </a:lnTo>
                  <a:lnTo>
                    <a:pt x="122961" y="53619"/>
                  </a:lnTo>
                  <a:close/>
                </a:path>
                <a:path w="313055" h="351154">
                  <a:moveTo>
                    <a:pt x="186537" y="321919"/>
                  </a:moveTo>
                  <a:lnTo>
                    <a:pt x="184188" y="310565"/>
                  </a:lnTo>
                  <a:lnTo>
                    <a:pt x="181051" y="305968"/>
                  </a:lnTo>
                  <a:lnTo>
                    <a:pt x="177787" y="301180"/>
                  </a:lnTo>
                  <a:lnTo>
                    <a:pt x="172986" y="297916"/>
                  </a:lnTo>
                  <a:lnTo>
                    <a:pt x="172986" y="313270"/>
                  </a:lnTo>
                  <a:lnTo>
                    <a:pt x="172986" y="330479"/>
                  </a:lnTo>
                  <a:lnTo>
                    <a:pt x="165836" y="337451"/>
                  </a:lnTo>
                  <a:lnTo>
                    <a:pt x="148488" y="337451"/>
                  </a:lnTo>
                  <a:lnTo>
                    <a:pt x="141516" y="330479"/>
                  </a:lnTo>
                  <a:lnTo>
                    <a:pt x="141516" y="313131"/>
                  </a:lnTo>
                  <a:lnTo>
                    <a:pt x="148488" y="305968"/>
                  </a:lnTo>
                  <a:lnTo>
                    <a:pt x="165684" y="305968"/>
                  </a:lnTo>
                  <a:lnTo>
                    <a:pt x="172986" y="313270"/>
                  </a:lnTo>
                  <a:lnTo>
                    <a:pt x="172986" y="297916"/>
                  </a:lnTo>
                  <a:lnTo>
                    <a:pt x="168402" y="294792"/>
                  </a:lnTo>
                  <a:lnTo>
                    <a:pt x="157048" y="292430"/>
                  </a:lnTo>
                  <a:lnTo>
                    <a:pt x="145745" y="294754"/>
                  </a:lnTo>
                  <a:lnTo>
                    <a:pt x="136499" y="301078"/>
                  </a:lnTo>
                  <a:lnTo>
                    <a:pt x="130263" y="310451"/>
                  </a:lnTo>
                  <a:lnTo>
                    <a:pt x="127965" y="321919"/>
                  </a:lnTo>
                  <a:lnTo>
                    <a:pt x="130263" y="333222"/>
                  </a:lnTo>
                  <a:lnTo>
                    <a:pt x="136499" y="342468"/>
                  </a:lnTo>
                  <a:lnTo>
                    <a:pt x="145745" y="348703"/>
                  </a:lnTo>
                  <a:lnTo>
                    <a:pt x="157048" y="350989"/>
                  </a:lnTo>
                  <a:lnTo>
                    <a:pt x="168516" y="348703"/>
                  </a:lnTo>
                  <a:lnTo>
                    <a:pt x="177888" y="342468"/>
                  </a:lnTo>
                  <a:lnTo>
                    <a:pt x="181330" y="337451"/>
                  </a:lnTo>
                  <a:lnTo>
                    <a:pt x="184213" y="333222"/>
                  </a:lnTo>
                  <a:lnTo>
                    <a:pt x="186537" y="321919"/>
                  </a:lnTo>
                  <a:close/>
                </a:path>
                <a:path w="313055" h="351154">
                  <a:moveTo>
                    <a:pt x="186537" y="29476"/>
                  </a:moveTo>
                  <a:lnTo>
                    <a:pt x="184188" y="18135"/>
                  </a:lnTo>
                  <a:lnTo>
                    <a:pt x="181051" y="13538"/>
                  </a:lnTo>
                  <a:lnTo>
                    <a:pt x="177787" y="8750"/>
                  </a:lnTo>
                  <a:lnTo>
                    <a:pt x="172986" y="5486"/>
                  </a:lnTo>
                  <a:lnTo>
                    <a:pt x="172986" y="20840"/>
                  </a:lnTo>
                  <a:lnTo>
                    <a:pt x="172986" y="38036"/>
                  </a:lnTo>
                  <a:lnTo>
                    <a:pt x="165836" y="45021"/>
                  </a:lnTo>
                  <a:lnTo>
                    <a:pt x="148488" y="45021"/>
                  </a:lnTo>
                  <a:lnTo>
                    <a:pt x="141516" y="38036"/>
                  </a:lnTo>
                  <a:lnTo>
                    <a:pt x="141516" y="20688"/>
                  </a:lnTo>
                  <a:lnTo>
                    <a:pt x="148488" y="13538"/>
                  </a:lnTo>
                  <a:lnTo>
                    <a:pt x="165684" y="13538"/>
                  </a:lnTo>
                  <a:lnTo>
                    <a:pt x="172986" y="20840"/>
                  </a:lnTo>
                  <a:lnTo>
                    <a:pt x="172986" y="5486"/>
                  </a:lnTo>
                  <a:lnTo>
                    <a:pt x="168402" y="2362"/>
                  </a:lnTo>
                  <a:lnTo>
                    <a:pt x="157048" y="0"/>
                  </a:lnTo>
                  <a:lnTo>
                    <a:pt x="145745" y="2324"/>
                  </a:lnTo>
                  <a:lnTo>
                    <a:pt x="136499" y="8648"/>
                  </a:lnTo>
                  <a:lnTo>
                    <a:pt x="130263" y="18021"/>
                  </a:lnTo>
                  <a:lnTo>
                    <a:pt x="127965" y="29476"/>
                  </a:lnTo>
                  <a:lnTo>
                    <a:pt x="130263" y="40792"/>
                  </a:lnTo>
                  <a:lnTo>
                    <a:pt x="136499" y="50038"/>
                  </a:lnTo>
                  <a:lnTo>
                    <a:pt x="145745" y="56273"/>
                  </a:lnTo>
                  <a:lnTo>
                    <a:pt x="157048" y="58559"/>
                  </a:lnTo>
                  <a:lnTo>
                    <a:pt x="168516" y="56273"/>
                  </a:lnTo>
                  <a:lnTo>
                    <a:pt x="177888" y="50038"/>
                  </a:lnTo>
                  <a:lnTo>
                    <a:pt x="181317" y="45021"/>
                  </a:lnTo>
                  <a:lnTo>
                    <a:pt x="184213" y="40792"/>
                  </a:lnTo>
                  <a:lnTo>
                    <a:pt x="186537" y="29476"/>
                  </a:lnTo>
                  <a:close/>
                </a:path>
                <a:path w="313055" h="351154">
                  <a:moveTo>
                    <a:pt x="249656" y="272796"/>
                  </a:moveTo>
                  <a:lnTo>
                    <a:pt x="245935" y="266293"/>
                  </a:lnTo>
                  <a:lnTo>
                    <a:pt x="241795" y="265176"/>
                  </a:lnTo>
                  <a:lnTo>
                    <a:pt x="192278" y="293598"/>
                  </a:lnTo>
                  <a:lnTo>
                    <a:pt x="191160" y="297738"/>
                  </a:lnTo>
                  <a:lnTo>
                    <a:pt x="194271" y="303174"/>
                  </a:lnTo>
                  <a:lnTo>
                    <a:pt x="196900" y="304698"/>
                  </a:lnTo>
                  <a:lnTo>
                    <a:pt x="198907" y="304393"/>
                  </a:lnTo>
                  <a:lnTo>
                    <a:pt x="200050" y="304393"/>
                  </a:lnTo>
                  <a:lnTo>
                    <a:pt x="201206" y="304088"/>
                  </a:lnTo>
                  <a:lnTo>
                    <a:pt x="248539" y="276923"/>
                  </a:lnTo>
                  <a:lnTo>
                    <a:pt x="249656" y="272796"/>
                  </a:lnTo>
                  <a:close/>
                </a:path>
                <a:path w="313055" h="351154">
                  <a:moveTo>
                    <a:pt x="249656" y="78600"/>
                  </a:moveTo>
                  <a:lnTo>
                    <a:pt x="248526" y="74460"/>
                  </a:lnTo>
                  <a:lnTo>
                    <a:pt x="199021" y="46088"/>
                  </a:lnTo>
                  <a:lnTo>
                    <a:pt x="194881" y="47155"/>
                  </a:lnTo>
                  <a:lnTo>
                    <a:pt x="191160" y="53657"/>
                  </a:lnTo>
                  <a:lnTo>
                    <a:pt x="192278" y="57797"/>
                  </a:lnTo>
                  <a:lnTo>
                    <a:pt x="238544" y="84353"/>
                  </a:lnTo>
                  <a:lnTo>
                    <a:pt x="239610" y="84950"/>
                  </a:lnTo>
                  <a:lnTo>
                    <a:pt x="240766" y="85255"/>
                  </a:lnTo>
                  <a:lnTo>
                    <a:pt x="244259" y="85255"/>
                  </a:lnTo>
                  <a:lnTo>
                    <a:pt x="246545" y="84035"/>
                  </a:lnTo>
                  <a:lnTo>
                    <a:pt x="249656" y="78600"/>
                  </a:lnTo>
                  <a:close/>
                </a:path>
                <a:path w="313055" h="351154">
                  <a:moveTo>
                    <a:pt x="290525" y="147243"/>
                  </a:moveTo>
                  <a:lnTo>
                    <a:pt x="287489" y="144221"/>
                  </a:lnTo>
                  <a:lnTo>
                    <a:pt x="280009" y="144221"/>
                  </a:lnTo>
                  <a:lnTo>
                    <a:pt x="276987" y="147243"/>
                  </a:lnTo>
                  <a:lnTo>
                    <a:pt x="276987" y="204152"/>
                  </a:lnTo>
                  <a:lnTo>
                    <a:pt x="280009" y="207175"/>
                  </a:lnTo>
                  <a:lnTo>
                    <a:pt x="287489" y="207175"/>
                  </a:lnTo>
                  <a:lnTo>
                    <a:pt x="290525" y="204152"/>
                  </a:lnTo>
                  <a:lnTo>
                    <a:pt x="290525" y="147243"/>
                  </a:lnTo>
                  <a:close/>
                </a:path>
                <a:path w="313055" h="351154">
                  <a:moveTo>
                    <a:pt x="312712" y="99009"/>
                  </a:moveTo>
                  <a:lnTo>
                    <a:pt x="309092" y="87782"/>
                  </a:lnTo>
                  <a:lnTo>
                    <a:pt x="308267" y="86855"/>
                  </a:lnTo>
                  <a:lnTo>
                    <a:pt x="301320" y="79121"/>
                  </a:lnTo>
                  <a:lnTo>
                    <a:pt x="299250" y="78117"/>
                  </a:lnTo>
                  <a:lnTo>
                    <a:pt x="299250" y="100482"/>
                  </a:lnTo>
                  <a:lnTo>
                    <a:pt x="298780" y="106527"/>
                  </a:lnTo>
                  <a:lnTo>
                    <a:pt x="296113" y="111963"/>
                  </a:lnTo>
                  <a:lnTo>
                    <a:pt x="291439" y="116090"/>
                  </a:lnTo>
                  <a:lnTo>
                    <a:pt x="287820" y="118237"/>
                  </a:lnTo>
                  <a:lnTo>
                    <a:pt x="282536" y="118999"/>
                  </a:lnTo>
                  <a:lnTo>
                    <a:pt x="279628" y="117805"/>
                  </a:lnTo>
                  <a:lnTo>
                    <a:pt x="275653" y="116763"/>
                  </a:lnTo>
                  <a:lnTo>
                    <a:pt x="271386" y="113525"/>
                  </a:lnTo>
                  <a:lnTo>
                    <a:pt x="270090" y="110578"/>
                  </a:lnTo>
                  <a:lnTo>
                    <a:pt x="268198" y="104559"/>
                  </a:lnTo>
                  <a:lnTo>
                    <a:pt x="268655" y="98463"/>
                  </a:lnTo>
                  <a:lnTo>
                    <a:pt x="271284" y="92976"/>
                  </a:lnTo>
                  <a:lnTo>
                    <a:pt x="275882" y="88798"/>
                  </a:lnTo>
                  <a:lnTo>
                    <a:pt x="281851" y="86855"/>
                  </a:lnTo>
                  <a:lnTo>
                    <a:pt x="287883" y="87287"/>
                  </a:lnTo>
                  <a:lnTo>
                    <a:pt x="293268" y="89890"/>
                  </a:lnTo>
                  <a:lnTo>
                    <a:pt x="297345" y="94513"/>
                  </a:lnTo>
                  <a:lnTo>
                    <a:pt x="299250" y="100482"/>
                  </a:lnTo>
                  <a:lnTo>
                    <a:pt x="299250" y="78117"/>
                  </a:lnTo>
                  <a:lnTo>
                    <a:pt x="291223" y="74206"/>
                  </a:lnTo>
                  <a:lnTo>
                    <a:pt x="280060" y="73406"/>
                  </a:lnTo>
                  <a:lnTo>
                    <a:pt x="269138" y="77038"/>
                  </a:lnTo>
                  <a:lnTo>
                    <a:pt x="260553" y="84785"/>
                  </a:lnTo>
                  <a:lnTo>
                    <a:pt x="255651" y="94919"/>
                  </a:lnTo>
                  <a:lnTo>
                    <a:pt x="254901" y="104559"/>
                  </a:lnTo>
                  <a:lnTo>
                    <a:pt x="254889" y="106527"/>
                  </a:lnTo>
                  <a:lnTo>
                    <a:pt x="258292" y="117233"/>
                  </a:lnTo>
                  <a:lnTo>
                    <a:pt x="262394" y="124167"/>
                  </a:lnTo>
                  <a:lnTo>
                    <a:pt x="270370" y="130213"/>
                  </a:lnTo>
                  <a:lnTo>
                    <a:pt x="276199" y="130911"/>
                  </a:lnTo>
                  <a:lnTo>
                    <a:pt x="278638" y="131546"/>
                  </a:lnTo>
                  <a:lnTo>
                    <a:pt x="281914" y="131978"/>
                  </a:lnTo>
                  <a:lnTo>
                    <a:pt x="283540" y="131864"/>
                  </a:lnTo>
                  <a:lnTo>
                    <a:pt x="288671" y="131864"/>
                  </a:lnTo>
                  <a:lnTo>
                    <a:pt x="293712" y="130492"/>
                  </a:lnTo>
                  <a:lnTo>
                    <a:pt x="298183" y="127825"/>
                  </a:lnTo>
                  <a:lnTo>
                    <a:pt x="306908" y="120319"/>
                  </a:lnTo>
                  <a:lnTo>
                    <a:pt x="307555" y="118999"/>
                  </a:lnTo>
                  <a:lnTo>
                    <a:pt x="311861" y="110286"/>
                  </a:lnTo>
                  <a:lnTo>
                    <a:pt x="312712" y="99009"/>
                  </a:lnTo>
                  <a:close/>
                </a:path>
                <a:path w="313055" h="351154">
                  <a:moveTo>
                    <a:pt x="312724" y="252006"/>
                  </a:moveTo>
                  <a:lnTo>
                    <a:pt x="311835" y="240817"/>
                  </a:lnTo>
                  <a:lnTo>
                    <a:pt x="307581" y="232219"/>
                  </a:lnTo>
                  <a:lnTo>
                    <a:pt x="306870" y="230771"/>
                  </a:lnTo>
                  <a:lnTo>
                    <a:pt x="299300" y="224155"/>
                  </a:lnTo>
                  <a:lnTo>
                    <a:pt x="299300" y="250545"/>
                  </a:lnTo>
                  <a:lnTo>
                    <a:pt x="297395" y="256400"/>
                  </a:lnTo>
                  <a:lnTo>
                    <a:pt x="295173" y="260096"/>
                  </a:lnTo>
                  <a:lnTo>
                    <a:pt x="290855" y="263423"/>
                  </a:lnTo>
                  <a:lnTo>
                    <a:pt x="287756" y="263855"/>
                  </a:lnTo>
                  <a:lnTo>
                    <a:pt x="283743" y="264972"/>
                  </a:lnTo>
                  <a:lnTo>
                    <a:pt x="268147" y="246722"/>
                  </a:lnTo>
                  <a:lnTo>
                    <a:pt x="270052" y="240919"/>
                  </a:lnTo>
                  <a:lnTo>
                    <a:pt x="273075" y="235788"/>
                  </a:lnTo>
                  <a:lnTo>
                    <a:pt x="279273" y="232219"/>
                  </a:lnTo>
                  <a:lnTo>
                    <a:pt x="283870" y="232956"/>
                  </a:lnTo>
                  <a:lnTo>
                    <a:pt x="286448" y="232956"/>
                  </a:lnTo>
                  <a:lnTo>
                    <a:pt x="299300" y="250545"/>
                  </a:lnTo>
                  <a:lnTo>
                    <a:pt x="299300" y="224155"/>
                  </a:lnTo>
                  <a:lnTo>
                    <a:pt x="298183" y="223164"/>
                  </a:lnTo>
                  <a:lnTo>
                    <a:pt x="287134" y="219633"/>
                  </a:lnTo>
                  <a:lnTo>
                    <a:pt x="275945" y="220535"/>
                  </a:lnTo>
                  <a:lnTo>
                    <a:pt x="265899" y="225501"/>
                  </a:lnTo>
                  <a:lnTo>
                    <a:pt x="258292" y="234175"/>
                  </a:lnTo>
                  <a:lnTo>
                    <a:pt x="254965" y="244538"/>
                  </a:lnTo>
                  <a:lnTo>
                    <a:pt x="254876" y="246722"/>
                  </a:lnTo>
                  <a:lnTo>
                    <a:pt x="255625" y="256400"/>
                  </a:lnTo>
                  <a:lnTo>
                    <a:pt x="260527" y="266382"/>
                  </a:lnTo>
                  <a:lnTo>
                    <a:pt x="269138" y="273951"/>
                  </a:lnTo>
                  <a:lnTo>
                    <a:pt x="273608" y="276618"/>
                  </a:lnTo>
                  <a:lnTo>
                    <a:pt x="280111" y="278422"/>
                  </a:lnTo>
                  <a:lnTo>
                    <a:pt x="283641" y="277977"/>
                  </a:lnTo>
                  <a:lnTo>
                    <a:pt x="286219" y="277977"/>
                  </a:lnTo>
                  <a:lnTo>
                    <a:pt x="288836" y="277622"/>
                  </a:lnTo>
                  <a:lnTo>
                    <a:pt x="298805" y="274840"/>
                  </a:lnTo>
                  <a:lnTo>
                    <a:pt x="306730" y="268719"/>
                  </a:lnTo>
                  <a:lnTo>
                    <a:pt x="308343" y="264972"/>
                  </a:lnTo>
                  <a:lnTo>
                    <a:pt x="309092" y="263232"/>
                  </a:lnTo>
                  <a:lnTo>
                    <a:pt x="309168" y="263105"/>
                  </a:lnTo>
                  <a:lnTo>
                    <a:pt x="312724" y="252006"/>
                  </a:lnTo>
                  <a:close/>
                </a:path>
              </a:pathLst>
            </a:custGeom>
            <a:solidFill>
              <a:srgbClr val="F4831A"/>
            </a:solidFill>
          </p:spPr>
          <p:txBody>
            <a:bodyPr wrap="square" lIns="0" tIns="0" rIns="0" bIns="0" rtlCol="0"/>
            <a:lstStyle/>
            <a:p>
              <a:endParaRPr sz="1932"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3089" y="3911220"/>
              <a:ext cx="157378" cy="15736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9553" y="5145980"/>
            <a:ext cx="224283" cy="329948"/>
            <a:chOff x="787816" y="4837897"/>
            <a:chExt cx="208915" cy="307340"/>
          </a:xfrm>
        </p:grpSpPr>
        <p:sp>
          <p:nvSpPr>
            <p:cNvPr id="17" name="object 17"/>
            <p:cNvSpPr/>
            <p:nvPr/>
          </p:nvSpPr>
          <p:spPr>
            <a:xfrm>
              <a:off x="787816" y="4837897"/>
              <a:ext cx="208915" cy="307340"/>
            </a:xfrm>
            <a:custGeom>
              <a:avLst/>
              <a:gdLst/>
              <a:ahLst/>
              <a:cxnLst/>
              <a:rect l="l" t="t" r="r" b="b"/>
              <a:pathLst>
                <a:path w="208915" h="307339">
                  <a:moveTo>
                    <a:pt x="104241" y="0"/>
                  </a:moveTo>
                  <a:lnTo>
                    <a:pt x="63704" y="8204"/>
                  </a:lnTo>
                  <a:lnTo>
                    <a:pt x="30565" y="30565"/>
                  </a:lnTo>
                  <a:lnTo>
                    <a:pt x="8204" y="63704"/>
                  </a:lnTo>
                  <a:lnTo>
                    <a:pt x="0" y="104241"/>
                  </a:lnTo>
                  <a:lnTo>
                    <a:pt x="234" y="117843"/>
                  </a:lnTo>
                  <a:lnTo>
                    <a:pt x="23011" y="176675"/>
                  </a:lnTo>
                  <a:lnTo>
                    <a:pt x="42798" y="214795"/>
                  </a:lnTo>
                  <a:lnTo>
                    <a:pt x="70359" y="261437"/>
                  </a:lnTo>
                  <a:lnTo>
                    <a:pt x="99161" y="305841"/>
                  </a:lnTo>
                  <a:lnTo>
                    <a:pt x="101612" y="307149"/>
                  </a:lnTo>
                  <a:lnTo>
                    <a:pt x="106870" y="307149"/>
                  </a:lnTo>
                  <a:lnTo>
                    <a:pt x="109321" y="305841"/>
                  </a:lnTo>
                  <a:lnTo>
                    <a:pt x="122951" y="285165"/>
                  </a:lnTo>
                  <a:lnTo>
                    <a:pt x="104241" y="285165"/>
                  </a:lnTo>
                  <a:lnTo>
                    <a:pt x="96431" y="273316"/>
                  </a:lnTo>
                  <a:lnTo>
                    <a:pt x="70633" y="232175"/>
                  </a:lnTo>
                  <a:lnTo>
                    <a:pt x="38632" y="173400"/>
                  </a:lnTo>
                  <a:lnTo>
                    <a:pt x="18189" y="121843"/>
                  </a:lnTo>
                  <a:lnTo>
                    <a:pt x="15620" y="104241"/>
                  </a:lnTo>
                  <a:lnTo>
                    <a:pt x="22595" y="69777"/>
                  </a:lnTo>
                  <a:lnTo>
                    <a:pt x="41605" y="41605"/>
                  </a:lnTo>
                  <a:lnTo>
                    <a:pt x="69777" y="22595"/>
                  </a:lnTo>
                  <a:lnTo>
                    <a:pt x="104241" y="15621"/>
                  </a:lnTo>
                  <a:lnTo>
                    <a:pt x="155769" y="15621"/>
                  </a:lnTo>
                  <a:lnTo>
                    <a:pt x="144778" y="8204"/>
                  </a:lnTo>
                  <a:lnTo>
                    <a:pt x="104241" y="0"/>
                  </a:lnTo>
                  <a:close/>
                </a:path>
                <a:path w="208915" h="307339">
                  <a:moveTo>
                    <a:pt x="155769" y="15621"/>
                  </a:moveTo>
                  <a:lnTo>
                    <a:pt x="104241" y="15621"/>
                  </a:lnTo>
                  <a:lnTo>
                    <a:pt x="138737" y="22627"/>
                  </a:lnTo>
                  <a:lnTo>
                    <a:pt x="166906" y="41633"/>
                  </a:lnTo>
                  <a:lnTo>
                    <a:pt x="185898" y="69788"/>
                  </a:lnTo>
                  <a:lnTo>
                    <a:pt x="192862" y="104241"/>
                  </a:lnTo>
                  <a:lnTo>
                    <a:pt x="192211" y="117010"/>
                  </a:lnTo>
                  <a:lnTo>
                    <a:pt x="170489" y="171789"/>
                  </a:lnTo>
                  <a:lnTo>
                    <a:pt x="152044" y="207175"/>
                  </a:lnTo>
                  <a:lnTo>
                    <a:pt x="124933" y="253090"/>
                  </a:lnTo>
                  <a:lnTo>
                    <a:pt x="104241" y="285165"/>
                  </a:lnTo>
                  <a:lnTo>
                    <a:pt x="122951" y="285165"/>
                  </a:lnTo>
                  <a:lnTo>
                    <a:pt x="125094" y="281914"/>
                  </a:lnTo>
                  <a:lnTo>
                    <a:pt x="129670" y="275911"/>
                  </a:lnTo>
                  <a:lnTo>
                    <a:pt x="138837" y="261265"/>
                  </a:lnTo>
                  <a:lnTo>
                    <a:pt x="165684" y="214795"/>
                  </a:lnTo>
                  <a:lnTo>
                    <a:pt x="184689" y="178695"/>
                  </a:lnTo>
                  <a:lnTo>
                    <a:pt x="205901" y="123903"/>
                  </a:lnTo>
                  <a:lnTo>
                    <a:pt x="208483" y="104241"/>
                  </a:lnTo>
                  <a:lnTo>
                    <a:pt x="200278" y="63704"/>
                  </a:lnTo>
                  <a:lnTo>
                    <a:pt x="177917" y="30565"/>
                  </a:lnTo>
                  <a:lnTo>
                    <a:pt x="155769" y="15621"/>
                  </a:lnTo>
                  <a:close/>
                </a:path>
              </a:pathLst>
            </a:custGeom>
            <a:solidFill>
              <a:srgbClr val="F4831A"/>
            </a:solidFill>
          </p:spPr>
          <p:txBody>
            <a:bodyPr wrap="square" lIns="0" tIns="0" rIns="0" bIns="0" rtlCol="0"/>
            <a:lstStyle/>
            <a:p>
              <a:endParaRPr sz="1932"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4260" y="4883692"/>
              <a:ext cx="115595" cy="115595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834220" y="2588157"/>
            <a:ext cx="314950" cy="335401"/>
          </a:xfrm>
          <a:custGeom>
            <a:avLst/>
            <a:gdLst/>
            <a:ahLst/>
            <a:cxnLst/>
            <a:rect l="l" t="t" r="r" b="b"/>
            <a:pathLst>
              <a:path w="293369" h="312419">
                <a:moveTo>
                  <a:pt x="111239" y="73710"/>
                </a:moveTo>
                <a:lnTo>
                  <a:pt x="106514" y="73672"/>
                </a:lnTo>
                <a:lnTo>
                  <a:pt x="98056" y="73672"/>
                </a:lnTo>
                <a:lnTo>
                  <a:pt x="93916" y="73710"/>
                </a:lnTo>
                <a:lnTo>
                  <a:pt x="111239" y="73710"/>
                </a:lnTo>
                <a:close/>
              </a:path>
              <a:path w="293369" h="312419">
                <a:moveTo>
                  <a:pt x="121183" y="202552"/>
                </a:moveTo>
                <a:lnTo>
                  <a:pt x="120307" y="198450"/>
                </a:lnTo>
                <a:lnTo>
                  <a:pt x="120332" y="192887"/>
                </a:lnTo>
                <a:lnTo>
                  <a:pt x="120319" y="166395"/>
                </a:lnTo>
                <a:lnTo>
                  <a:pt x="120269" y="155676"/>
                </a:lnTo>
                <a:lnTo>
                  <a:pt x="117690" y="153098"/>
                </a:lnTo>
                <a:lnTo>
                  <a:pt x="117157" y="152565"/>
                </a:lnTo>
                <a:lnTo>
                  <a:pt x="113436" y="153098"/>
                </a:lnTo>
                <a:lnTo>
                  <a:pt x="107035" y="153085"/>
                </a:lnTo>
                <a:lnTo>
                  <a:pt x="107035" y="190817"/>
                </a:lnTo>
                <a:lnTo>
                  <a:pt x="105143" y="192849"/>
                </a:lnTo>
                <a:lnTo>
                  <a:pt x="90589" y="192887"/>
                </a:lnTo>
                <a:lnTo>
                  <a:pt x="81940" y="192760"/>
                </a:lnTo>
                <a:lnTo>
                  <a:pt x="81165" y="191973"/>
                </a:lnTo>
                <a:lnTo>
                  <a:pt x="80810" y="190995"/>
                </a:lnTo>
                <a:lnTo>
                  <a:pt x="80683" y="179870"/>
                </a:lnTo>
                <a:lnTo>
                  <a:pt x="80733" y="168262"/>
                </a:lnTo>
                <a:lnTo>
                  <a:pt x="82715" y="166395"/>
                </a:lnTo>
                <a:lnTo>
                  <a:pt x="105054" y="166395"/>
                </a:lnTo>
                <a:lnTo>
                  <a:pt x="106946" y="168262"/>
                </a:lnTo>
                <a:lnTo>
                  <a:pt x="107035" y="190817"/>
                </a:lnTo>
                <a:lnTo>
                  <a:pt x="107035" y="153085"/>
                </a:lnTo>
                <a:lnTo>
                  <a:pt x="103136" y="153060"/>
                </a:lnTo>
                <a:lnTo>
                  <a:pt x="82702" y="153060"/>
                </a:lnTo>
                <a:lnTo>
                  <a:pt x="70116" y="153111"/>
                </a:lnTo>
                <a:lnTo>
                  <a:pt x="66865" y="156349"/>
                </a:lnTo>
                <a:lnTo>
                  <a:pt x="67691" y="160337"/>
                </a:lnTo>
                <a:lnTo>
                  <a:pt x="67703" y="203288"/>
                </a:lnTo>
                <a:lnTo>
                  <a:pt x="70878" y="206502"/>
                </a:lnTo>
                <a:lnTo>
                  <a:pt x="74777" y="205892"/>
                </a:lnTo>
                <a:lnTo>
                  <a:pt x="95453" y="205917"/>
                </a:lnTo>
                <a:lnTo>
                  <a:pt x="110959" y="205892"/>
                </a:lnTo>
                <a:lnTo>
                  <a:pt x="117856" y="205879"/>
                </a:lnTo>
                <a:lnTo>
                  <a:pt x="121183" y="202552"/>
                </a:lnTo>
                <a:close/>
              </a:path>
              <a:path w="293369" h="312419">
                <a:moveTo>
                  <a:pt x="121412" y="123088"/>
                </a:moveTo>
                <a:lnTo>
                  <a:pt x="120307" y="118859"/>
                </a:lnTo>
                <a:lnTo>
                  <a:pt x="120294" y="113499"/>
                </a:lnTo>
                <a:lnTo>
                  <a:pt x="120294" y="86969"/>
                </a:lnTo>
                <a:lnTo>
                  <a:pt x="120294" y="76136"/>
                </a:lnTo>
                <a:lnTo>
                  <a:pt x="117932" y="73723"/>
                </a:lnTo>
                <a:lnTo>
                  <a:pt x="116941" y="72707"/>
                </a:lnTo>
                <a:lnTo>
                  <a:pt x="112814" y="73723"/>
                </a:lnTo>
                <a:lnTo>
                  <a:pt x="106984" y="73723"/>
                </a:lnTo>
                <a:lnTo>
                  <a:pt x="106984" y="111671"/>
                </a:lnTo>
                <a:lnTo>
                  <a:pt x="106400" y="113499"/>
                </a:lnTo>
                <a:lnTo>
                  <a:pt x="81940" y="113499"/>
                </a:lnTo>
                <a:lnTo>
                  <a:pt x="80822" y="112687"/>
                </a:lnTo>
                <a:lnTo>
                  <a:pt x="80746" y="88849"/>
                </a:lnTo>
                <a:lnTo>
                  <a:pt x="82765" y="86969"/>
                </a:lnTo>
                <a:lnTo>
                  <a:pt x="105105" y="86969"/>
                </a:lnTo>
                <a:lnTo>
                  <a:pt x="106972" y="88849"/>
                </a:lnTo>
                <a:lnTo>
                  <a:pt x="106984" y="111671"/>
                </a:lnTo>
                <a:lnTo>
                  <a:pt x="106984" y="73723"/>
                </a:lnTo>
                <a:lnTo>
                  <a:pt x="87617" y="73710"/>
                </a:lnTo>
                <a:lnTo>
                  <a:pt x="81318" y="73672"/>
                </a:lnTo>
                <a:lnTo>
                  <a:pt x="70002" y="73761"/>
                </a:lnTo>
                <a:lnTo>
                  <a:pt x="66725" y="77114"/>
                </a:lnTo>
                <a:lnTo>
                  <a:pt x="67678" y="81203"/>
                </a:lnTo>
                <a:lnTo>
                  <a:pt x="67691" y="124142"/>
                </a:lnTo>
                <a:lnTo>
                  <a:pt x="71120" y="127508"/>
                </a:lnTo>
                <a:lnTo>
                  <a:pt x="75323" y="126530"/>
                </a:lnTo>
                <a:lnTo>
                  <a:pt x="85204" y="126542"/>
                </a:lnTo>
                <a:lnTo>
                  <a:pt x="117919" y="126530"/>
                </a:lnTo>
                <a:lnTo>
                  <a:pt x="121412" y="123088"/>
                </a:lnTo>
                <a:close/>
              </a:path>
              <a:path w="293369" h="312419">
                <a:moveTo>
                  <a:pt x="157480" y="298767"/>
                </a:moveTo>
                <a:lnTo>
                  <a:pt x="132029" y="298742"/>
                </a:lnTo>
                <a:lnTo>
                  <a:pt x="121678" y="298767"/>
                </a:lnTo>
                <a:lnTo>
                  <a:pt x="157480" y="298767"/>
                </a:lnTo>
                <a:close/>
              </a:path>
              <a:path w="293369" h="312419">
                <a:moveTo>
                  <a:pt x="239547" y="220548"/>
                </a:moveTo>
                <a:lnTo>
                  <a:pt x="239445" y="219608"/>
                </a:lnTo>
                <a:lnTo>
                  <a:pt x="239433" y="218363"/>
                </a:lnTo>
                <a:lnTo>
                  <a:pt x="239433" y="215887"/>
                </a:lnTo>
                <a:lnTo>
                  <a:pt x="239534" y="213398"/>
                </a:lnTo>
                <a:lnTo>
                  <a:pt x="239229" y="207276"/>
                </a:lnTo>
                <a:lnTo>
                  <a:pt x="236359" y="204495"/>
                </a:lnTo>
                <a:lnTo>
                  <a:pt x="233019" y="204698"/>
                </a:lnTo>
                <a:lnTo>
                  <a:pt x="229565" y="204673"/>
                </a:lnTo>
                <a:lnTo>
                  <a:pt x="226631" y="207403"/>
                </a:lnTo>
                <a:lnTo>
                  <a:pt x="226453" y="210807"/>
                </a:lnTo>
                <a:lnTo>
                  <a:pt x="226263" y="215849"/>
                </a:lnTo>
                <a:lnTo>
                  <a:pt x="226263" y="222643"/>
                </a:lnTo>
                <a:lnTo>
                  <a:pt x="226453" y="225971"/>
                </a:lnTo>
                <a:lnTo>
                  <a:pt x="226593" y="229552"/>
                </a:lnTo>
                <a:lnTo>
                  <a:pt x="229539" y="232244"/>
                </a:lnTo>
                <a:lnTo>
                  <a:pt x="233057" y="232003"/>
                </a:lnTo>
                <a:lnTo>
                  <a:pt x="236601" y="231990"/>
                </a:lnTo>
                <a:lnTo>
                  <a:pt x="239458" y="229209"/>
                </a:lnTo>
                <a:lnTo>
                  <a:pt x="239420" y="225793"/>
                </a:lnTo>
                <a:lnTo>
                  <a:pt x="239534" y="223329"/>
                </a:lnTo>
                <a:lnTo>
                  <a:pt x="239547" y="220548"/>
                </a:lnTo>
                <a:close/>
              </a:path>
              <a:path w="293369" h="312419">
                <a:moveTo>
                  <a:pt x="239547" y="180251"/>
                </a:moveTo>
                <a:lnTo>
                  <a:pt x="239445" y="178625"/>
                </a:lnTo>
                <a:lnTo>
                  <a:pt x="239433" y="171500"/>
                </a:lnTo>
                <a:lnTo>
                  <a:pt x="239268" y="167627"/>
                </a:lnTo>
                <a:lnTo>
                  <a:pt x="236385" y="164719"/>
                </a:lnTo>
                <a:lnTo>
                  <a:pt x="232968" y="165023"/>
                </a:lnTo>
                <a:lnTo>
                  <a:pt x="229527" y="165011"/>
                </a:lnTo>
                <a:lnTo>
                  <a:pt x="226606" y="167767"/>
                </a:lnTo>
                <a:lnTo>
                  <a:pt x="226275" y="176225"/>
                </a:lnTo>
                <a:lnTo>
                  <a:pt x="226275" y="183007"/>
                </a:lnTo>
                <a:lnTo>
                  <a:pt x="226618" y="189941"/>
                </a:lnTo>
                <a:lnTo>
                  <a:pt x="229590" y="192608"/>
                </a:lnTo>
                <a:lnTo>
                  <a:pt x="233095" y="192303"/>
                </a:lnTo>
                <a:lnTo>
                  <a:pt x="236689" y="192252"/>
                </a:lnTo>
                <a:lnTo>
                  <a:pt x="239509" y="189445"/>
                </a:lnTo>
                <a:lnTo>
                  <a:pt x="239420" y="186055"/>
                </a:lnTo>
                <a:lnTo>
                  <a:pt x="239534" y="183578"/>
                </a:lnTo>
                <a:lnTo>
                  <a:pt x="239547" y="180251"/>
                </a:lnTo>
                <a:close/>
              </a:path>
              <a:path w="293369" h="312419">
                <a:moveTo>
                  <a:pt x="293116" y="306806"/>
                </a:moveTo>
                <a:lnTo>
                  <a:pt x="293103" y="299618"/>
                </a:lnTo>
                <a:lnTo>
                  <a:pt x="293077" y="130276"/>
                </a:lnTo>
                <a:lnTo>
                  <a:pt x="291592" y="128562"/>
                </a:lnTo>
                <a:lnTo>
                  <a:pt x="280352" y="126238"/>
                </a:lnTo>
                <a:lnTo>
                  <a:pt x="280352" y="140855"/>
                </a:lnTo>
                <a:lnTo>
                  <a:pt x="279920" y="142303"/>
                </a:lnTo>
                <a:lnTo>
                  <a:pt x="279806" y="298323"/>
                </a:lnTo>
                <a:lnTo>
                  <a:pt x="278485" y="299618"/>
                </a:lnTo>
                <a:lnTo>
                  <a:pt x="276796" y="298869"/>
                </a:lnTo>
                <a:lnTo>
                  <a:pt x="258203" y="298754"/>
                </a:lnTo>
                <a:lnTo>
                  <a:pt x="241846" y="298869"/>
                </a:lnTo>
                <a:lnTo>
                  <a:pt x="239928" y="298869"/>
                </a:lnTo>
                <a:lnTo>
                  <a:pt x="239636" y="298564"/>
                </a:lnTo>
                <a:lnTo>
                  <a:pt x="238594" y="297484"/>
                </a:lnTo>
                <a:lnTo>
                  <a:pt x="238544" y="297230"/>
                </a:lnTo>
                <a:lnTo>
                  <a:pt x="239420" y="295452"/>
                </a:lnTo>
                <a:lnTo>
                  <a:pt x="239458" y="262229"/>
                </a:lnTo>
                <a:lnTo>
                  <a:pt x="236512" y="258787"/>
                </a:lnTo>
                <a:lnTo>
                  <a:pt x="232892" y="259257"/>
                </a:lnTo>
                <a:lnTo>
                  <a:pt x="228968" y="259295"/>
                </a:lnTo>
                <a:lnTo>
                  <a:pt x="226060" y="262788"/>
                </a:lnTo>
                <a:lnTo>
                  <a:pt x="226199" y="264769"/>
                </a:lnTo>
                <a:lnTo>
                  <a:pt x="226301" y="296240"/>
                </a:lnTo>
                <a:lnTo>
                  <a:pt x="223456" y="298564"/>
                </a:lnTo>
                <a:lnTo>
                  <a:pt x="193941" y="298564"/>
                </a:lnTo>
                <a:lnTo>
                  <a:pt x="191401" y="296240"/>
                </a:lnTo>
                <a:lnTo>
                  <a:pt x="189331" y="289877"/>
                </a:lnTo>
                <a:lnTo>
                  <a:pt x="187934" y="280441"/>
                </a:lnTo>
                <a:lnTo>
                  <a:pt x="187426" y="268884"/>
                </a:lnTo>
                <a:lnTo>
                  <a:pt x="187426" y="150126"/>
                </a:lnTo>
                <a:lnTo>
                  <a:pt x="188061" y="138658"/>
                </a:lnTo>
                <a:lnTo>
                  <a:pt x="189826" y="129552"/>
                </a:lnTo>
                <a:lnTo>
                  <a:pt x="192430" y="123698"/>
                </a:lnTo>
                <a:lnTo>
                  <a:pt x="195630" y="122008"/>
                </a:lnTo>
                <a:lnTo>
                  <a:pt x="279057" y="139331"/>
                </a:lnTo>
                <a:lnTo>
                  <a:pt x="280352" y="140855"/>
                </a:lnTo>
                <a:lnTo>
                  <a:pt x="280352" y="126238"/>
                </a:lnTo>
                <a:lnTo>
                  <a:pt x="259956" y="122008"/>
                </a:lnTo>
                <a:lnTo>
                  <a:pt x="187883" y="107073"/>
                </a:lnTo>
                <a:lnTo>
                  <a:pt x="186296" y="105105"/>
                </a:lnTo>
                <a:lnTo>
                  <a:pt x="187172" y="103263"/>
                </a:lnTo>
                <a:lnTo>
                  <a:pt x="187248" y="16129"/>
                </a:lnTo>
                <a:lnTo>
                  <a:pt x="187236" y="3403"/>
                </a:lnTo>
                <a:lnTo>
                  <a:pt x="183349" y="0"/>
                </a:lnTo>
                <a:lnTo>
                  <a:pt x="178574" y="1460"/>
                </a:lnTo>
                <a:lnTo>
                  <a:pt x="174155" y="2133"/>
                </a:lnTo>
                <a:lnTo>
                  <a:pt x="174155" y="16129"/>
                </a:lnTo>
                <a:lnTo>
                  <a:pt x="174053" y="192659"/>
                </a:lnTo>
                <a:lnTo>
                  <a:pt x="173926" y="297345"/>
                </a:lnTo>
                <a:lnTo>
                  <a:pt x="172796" y="298818"/>
                </a:lnTo>
                <a:lnTo>
                  <a:pt x="171361" y="298831"/>
                </a:lnTo>
                <a:lnTo>
                  <a:pt x="121678" y="298767"/>
                </a:lnTo>
                <a:lnTo>
                  <a:pt x="121107" y="298716"/>
                </a:lnTo>
                <a:lnTo>
                  <a:pt x="120523" y="298602"/>
                </a:lnTo>
                <a:lnTo>
                  <a:pt x="120307" y="298323"/>
                </a:lnTo>
                <a:lnTo>
                  <a:pt x="120307" y="246202"/>
                </a:lnTo>
                <a:lnTo>
                  <a:pt x="120307" y="245541"/>
                </a:lnTo>
                <a:lnTo>
                  <a:pt x="120307" y="235419"/>
                </a:lnTo>
                <a:lnTo>
                  <a:pt x="118097" y="233197"/>
                </a:lnTo>
                <a:lnTo>
                  <a:pt x="116636" y="231724"/>
                </a:lnTo>
                <a:lnTo>
                  <a:pt x="112128" y="233197"/>
                </a:lnTo>
                <a:lnTo>
                  <a:pt x="107530" y="233197"/>
                </a:lnTo>
                <a:lnTo>
                  <a:pt x="107530" y="247180"/>
                </a:lnTo>
                <a:lnTo>
                  <a:pt x="107276" y="248412"/>
                </a:lnTo>
                <a:lnTo>
                  <a:pt x="107188" y="297484"/>
                </a:lnTo>
                <a:lnTo>
                  <a:pt x="107061" y="297675"/>
                </a:lnTo>
                <a:lnTo>
                  <a:pt x="106908" y="298107"/>
                </a:lnTo>
                <a:lnTo>
                  <a:pt x="105016" y="298234"/>
                </a:lnTo>
                <a:lnTo>
                  <a:pt x="82791" y="298221"/>
                </a:lnTo>
                <a:lnTo>
                  <a:pt x="80924" y="298005"/>
                </a:lnTo>
                <a:lnTo>
                  <a:pt x="80860" y="297230"/>
                </a:lnTo>
                <a:lnTo>
                  <a:pt x="80733" y="296341"/>
                </a:lnTo>
                <a:lnTo>
                  <a:pt x="80683" y="246964"/>
                </a:lnTo>
                <a:lnTo>
                  <a:pt x="82067" y="245541"/>
                </a:lnTo>
                <a:lnTo>
                  <a:pt x="83781" y="246189"/>
                </a:lnTo>
                <a:lnTo>
                  <a:pt x="90792" y="246354"/>
                </a:lnTo>
                <a:lnTo>
                  <a:pt x="100203" y="246367"/>
                </a:lnTo>
                <a:lnTo>
                  <a:pt x="104813" y="246214"/>
                </a:lnTo>
                <a:lnTo>
                  <a:pt x="106438" y="246214"/>
                </a:lnTo>
                <a:lnTo>
                  <a:pt x="107530" y="247180"/>
                </a:lnTo>
                <a:lnTo>
                  <a:pt x="107530" y="233197"/>
                </a:lnTo>
                <a:lnTo>
                  <a:pt x="102298" y="233184"/>
                </a:lnTo>
                <a:lnTo>
                  <a:pt x="70104" y="233210"/>
                </a:lnTo>
                <a:lnTo>
                  <a:pt x="66713" y="236613"/>
                </a:lnTo>
                <a:lnTo>
                  <a:pt x="67678" y="240817"/>
                </a:lnTo>
                <a:lnTo>
                  <a:pt x="67665" y="298323"/>
                </a:lnTo>
                <a:lnTo>
                  <a:pt x="67386" y="298627"/>
                </a:lnTo>
                <a:lnTo>
                  <a:pt x="66370" y="298678"/>
                </a:lnTo>
                <a:lnTo>
                  <a:pt x="65366" y="298780"/>
                </a:lnTo>
                <a:lnTo>
                  <a:pt x="15494" y="298856"/>
                </a:lnTo>
                <a:lnTo>
                  <a:pt x="14058" y="297357"/>
                </a:lnTo>
                <a:lnTo>
                  <a:pt x="14097" y="297230"/>
                </a:lnTo>
                <a:lnTo>
                  <a:pt x="14973" y="295452"/>
                </a:lnTo>
                <a:lnTo>
                  <a:pt x="15036" y="39852"/>
                </a:lnTo>
                <a:lnTo>
                  <a:pt x="157899" y="17894"/>
                </a:lnTo>
                <a:lnTo>
                  <a:pt x="174155" y="16129"/>
                </a:lnTo>
                <a:lnTo>
                  <a:pt x="174155" y="2133"/>
                </a:lnTo>
                <a:lnTo>
                  <a:pt x="3543" y="27647"/>
                </a:lnTo>
                <a:lnTo>
                  <a:pt x="0" y="30264"/>
                </a:lnTo>
                <a:lnTo>
                  <a:pt x="1968" y="32562"/>
                </a:lnTo>
                <a:lnTo>
                  <a:pt x="1892" y="307543"/>
                </a:lnTo>
                <a:lnTo>
                  <a:pt x="53797" y="311899"/>
                </a:lnTo>
                <a:lnTo>
                  <a:pt x="241427" y="311899"/>
                </a:lnTo>
                <a:lnTo>
                  <a:pt x="275132" y="311619"/>
                </a:lnTo>
                <a:lnTo>
                  <a:pt x="285788" y="311315"/>
                </a:lnTo>
                <a:lnTo>
                  <a:pt x="290220" y="310946"/>
                </a:lnTo>
                <a:lnTo>
                  <a:pt x="292125" y="309981"/>
                </a:lnTo>
                <a:lnTo>
                  <a:pt x="293116" y="306806"/>
                </a:lnTo>
                <a:close/>
              </a:path>
            </a:pathLst>
          </a:custGeom>
          <a:solidFill>
            <a:srgbClr val="F4831A"/>
          </a:solidFill>
        </p:spPr>
        <p:txBody>
          <a:bodyPr wrap="square" lIns="0" tIns="0" rIns="0" bIns="0" rtlCol="0"/>
          <a:lstStyle/>
          <a:p>
            <a:endParaRPr sz="1932"/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680" y="1850686"/>
            <a:ext cx="334637" cy="334038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8819809" y="4164678"/>
            <a:ext cx="2638898" cy="608353"/>
          </a:xfrm>
          <a:prstGeom prst="rect">
            <a:avLst/>
          </a:prstGeom>
        </p:spPr>
        <p:txBody>
          <a:bodyPr vert="horz" wrap="square" lIns="0" tIns="13634" rIns="0" bIns="0" rtlCol="0">
            <a:spAutoFit/>
          </a:bodyPr>
          <a:lstStyle/>
          <a:p>
            <a:pPr marL="13635">
              <a:spcBef>
                <a:spcPts val="107"/>
              </a:spcBef>
            </a:pPr>
            <a:r>
              <a:rPr sz="1288" b="1">
                <a:solidFill>
                  <a:srgbClr val="FFFFFF"/>
                </a:solidFill>
                <a:latin typeface="Lato-Heavy"/>
                <a:cs typeface="Lato-Heavy"/>
              </a:rPr>
              <a:t>ISO</a:t>
            </a:r>
            <a:r>
              <a:rPr sz="1288" b="1" spc="-27">
                <a:solidFill>
                  <a:srgbClr val="FFFFFF"/>
                </a:solidFill>
                <a:latin typeface="Lato-Heavy"/>
                <a:cs typeface="Lato-Heavy"/>
              </a:rPr>
              <a:t> </a:t>
            </a:r>
            <a:r>
              <a:rPr sz="1288" b="1">
                <a:solidFill>
                  <a:srgbClr val="FFFFFF"/>
                </a:solidFill>
                <a:latin typeface="Lato-Heavy"/>
                <a:cs typeface="Lato-Heavy"/>
              </a:rPr>
              <a:t>27001:</a:t>
            </a:r>
            <a:r>
              <a:rPr sz="1288" b="1" spc="-21">
                <a:solidFill>
                  <a:srgbClr val="FFFFFF"/>
                </a:solidFill>
                <a:latin typeface="Lato-Heavy"/>
                <a:cs typeface="Lato-Heavy"/>
              </a:rPr>
              <a:t> </a:t>
            </a:r>
            <a:r>
              <a:rPr sz="1288" b="1">
                <a:solidFill>
                  <a:srgbClr val="FFFFFF"/>
                </a:solidFill>
                <a:latin typeface="Lato-Heavy"/>
                <a:cs typeface="Lato-Heavy"/>
              </a:rPr>
              <a:t>2013</a:t>
            </a:r>
            <a:r>
              <a:rPr sz="1288" b="1" spc="-21">
                <a:solidFill>
                  <a:srgbClr val="FFFFFF"/>
                </a:solidFill>
                <a:latin typeface="Lato-Heavy"/>
                <a:cs typeface="Lato-Heavy"/>
              </a:rPr>
              <a:t> </a:t>
            </a:r>
            <a:r>
              <a:rPr sz="1288" b="1">
                <a:solidFill>
                  <a:srgbClr val="FFFFFF"/>
                </a:solidFill>
                <a:latin typeface="Lato-Heavy"/>
                <a:cs typeface="Lato-Heavy"/>
              </a:rPr>
              <a:t>|</a:t>
            </a:r>
            <a:r>
              <a:rPr sz="1288" b="1" spc="-21">
                <a:solidFill>
                  <a:srgbClr val="FFFFFF"/>
                </a:solidFill>
                <a:latin typeface="Lato-Heavy"/>
                <a:cs typeface="Lato-Heavy"/>
              </a:rPr>
              <a:t> </a:t>
            </a:r>
            <a:r>
              <a:rPr sz="1288" b="1">
                <a:solidFill>
                  <a:srgbClr val="FFFFFF"/>
                </a:solidFill>
                <a:latin typeface="Lato-Heavy"/>
                <a:cs typeface="Lato-Heavy"/>
              </a:rPr>
              <a:t>ISO</a:t>
            </a:r>
            <a:r>
              <a:rPr sz="1288" b="1" spc="-21">
                <a:solidFill>
                  <a:srgbClr val="FFFFFF"/>
                </a:solidFill>
                <a:latin typeface="Lato-Heavy"/>
                <a:cs typeface="Lato-Heavy"/>
              </a:rPr>
              <a:t> </a:t>
            </a:r>
            <a:r>
              <a:rPr sz="1288" b="1">
                <a:solidFill>
                  <a:srgbClr val="FFFFFF"/>
                </a:solidFill>
                <a:latin typeface="Lato-Heavy"/>
                <a:cs typeface="Lato-Heavy"/>
              </a:rPr>
              <a:t>9001:2015</a:t>
            </a:r>
            <a:endParaRPr sz="1288">
              <a:latin typeface="Lato-Heavy"/>
              <a:cs typeface="Lato-Heavy"/>
            </a:endParaRPr>
          </a:p>
          <a:p>
            <a:pPr marL="13635" marR="5454"/>
            <a:r>
              <a:rPr sz="1288" b="1">
                <a:solidFill>
                  <a:srgbClr val="FFFFFF"/>
                </a:solidFill>
                <a:latin typeface="Lato-Heavy"/>
                <a:cs typeface="Lato-Heavy"/>
              </a:rPr>
              <a:t>|</a:t>
            </a:r>
            <a:r>
              <a:rPr sz="1288" b="1" spc="273">
                <a:solidFill>
                  <a:srgbClr val="FFFFFF"/>
                </a:solidFill>
                <a:latin typeface="Lato-Heavy"/>
                <a:cs typeface="Lato-Heavy"/>
              </a:rPr>
              <a:t> </a:t>
            </a:r>
            <a:r>
              <a:rPr sz="1288" b="1" spc="-5">
                <a:solidFill>
                  <a:srgbClr val="FFFFFF"/>
                </a:solidFill>
                <a:latin typeface="Lato-Heavy"/>
                <a:cs typeface="Lato-Heavy"/>
              </a:rPr>
              <a:t>CMMi</a:t>
            </a:r>
            <a:r>
              <a:rPr sz="1288" b="1" spc="-16">
                <a:solidFill>
                  <a:srgbClr val="FFFFFF"/>
                </a:solidFill>
                <a:latin typeface="Lato-Heavy"/>
                <a:cs typeface="Lato-Heavy"/>
              </a:rPr>
              <a:t> Level </a:t>
            </a:r>
            <a:r>
              <a:rPr sz="1288" b="1">
                <a:solidFill>
                  <a:srgbClr val="FFFFFF"/>
                </a:solidFill>
                <a:latin typeface="Lato-Heavy"/>
                <a:cs typeface="Lato-Heavy"/>
              </a:rPr>
              <a:t>3</a:t>
            </a:r>
            <a:r>
              <a:rPr sz="1288" b="1" spc="-16">
                <a:solidFill>
                  <a:srgbClr val="FFFFFF"/>
                </a:solidFill>
                <a:latin typeface="Lato-Heavy"/>
                <a:cs typeface="Lato-Heavy"/>
              </a:rPr>
              <a:t> </a:t>
            </a:r>
            <a:r>
              <a:rPr sz="1288" b="1">
                <a:solidFill>
                  <a:srgbClr val="FFFFFF"/>
                </a:solidFill>
                <a:latin typeface="Lato-Heavy"/>
                <a:cs typeface="Lato-Heavy"/>
              </a:rPr>
              <a:t>certification</a:t>
            </a:r>
            <a:r>
              <a:rPr sz="1288" b="1" spc="-16">
                <a:solidFill>
                  <a:srgbClr val="FFFFFF"/>
                </a:solidFill>
                <a:latin typeface="Lato-Heavy"/>
                <a:cs typeface="Lato-Heavy"/>
              </a:rPr>
              <a:t> </a:t>
            </a:r>
            <a:r>
              <a:rPr sz="1288" b="1">
                <a:solidFill>
                  <a:srgbClr val="FFFFFF"/>
                </a:solidFill>
                <a:latin typeface="Lato-Heavy"/>
                <a:cs typeface="Lato-Heavy"/>
              </a:rPr>
              <a:t>|</a:t>
            </a:r>
            <a:r>
              <a:rPr sz="1288" b="1" spc="-16">
                <a:solidFill>
                  <a:srgbClr val="FFFFFF"/>
                </a:solidFill>
                <a:latin typeface="Lato-Heavy"/>
                <a:cs typeface="Lato-Heavy"/>
              </a:rPr>
              <a:t> </a:t>
            </a:r>
            <a:r>
              <a:rPr sz="1288" b="1">
                <a:solidFill>
                  <a:srgbClr val="FFFFFF"/>
                </a:solidFill>
                <a:latin typeface="Lato-Heavy"/>
                <a:cs typeface="Lato-Heavy"/>
              </a:rPr>
              <a:t>SOC2 </a:t>
            </a:r>
            <a:r>
              <a:rPr sz="1288" b="1" spc="-290">
                <a:solidFill>
                  <a:srgbClr val="FFFFFF"/>
                </a:solidFill>
                <a:latin typeface="Lato-Heavy"/>
                <a:cs typeface="Lato-Heavy"/>
              </a:rPr>
              <a:t> </a:t>
            </a:r>
            <a:r>
              <a:rPr sz="1288" b="1" spc="-11">
                <a:solidFill>
                  <a:srgbClr val="FFFFFF"/>
                </a:solidFill>
                <a:latin typeface="Lato-Heavy"/>
                <a:cs typeface="Lato-Heavy"/>
              </a:rPr>
              <a:t>C</a:t>
            </a:r>
            <a:r>
              <a:rPr lang="en-US" sz="1288" b="1" spc="-11">
                <a:solidFill>
                  <a:srgbClr val="FFFFFF"/>
                </a:solidFill>
                <a:latin typeface="Lato-Heavy"/>
                <a:cs typeface="Lato-Heavy"/>
              </a:rPr>
              <a:t>ertified</a:t>
            </a:r>
            <a:r>
              <a:rPr sz="1288" b="1">
                <a:solidFill>
                  <a:srgbClr val="FFFFFF"/>
                </a:solidFill>
                <a:latin typeface="Lato-Heavy"/>
                <a:cs typeface="Lato-Heavy"/>
              </a:rPr>
              <a:t>| </a:t>
            </a:r>
            <a:r>
              <a:rPr sz="1288" b="1" spc="-16">
                <a:solidFill>
                  <a:srgbClr val="FFFFFF"/>
                </a:solidFill>
                <a:latin typeface="Lato-Heavy"/>
                <a:cs typeface="Lato-Heavy"/>
              </a:rPr>
              <a:t>HIPAA </a:t>
            </a:r>
            <a:r>
              <a:rPr sz="1288" b="1" spc="-11">
                <a:solidFill>
                  <a:srgbClr val="FFFFFF"/>
                </a:solidFill>
                <a:latin typeface="Lato-Heavy"/>
                <a:cs typeface="Lato-Heavy"/>
              </a:rPr>
              <a:t> </a:t>
            </a:r>
            <a:r>
              <a:rPr lang="en-US" sz="1288" b="1" spc="-11">
                <a:solidFill>
                  <a:srgbClr val="FFFFFF"/>
                </a:solidFill>
                <a:latin typeface="Lato-Heavy"/>
                <a:cs typeface="Lato-Heavy"/>
              </a:rPr>
              <a:t>Certified</a:t>
            </a:r>
            <a:endParaRPr sz="1288">
              <a:latin typeface="Lato-Heavy"/>
              <a:cs typeface="Lato-Heavy"/>
            </a:endParaRPr>
          </a:p>
        </p:txBody>
      </p:sp>
      <p:sp>
        <p:nvSpPr>
          <p:cNvPr id="26" name="object 8">
            <a:extLst>
              <a:ext uri="{FF2B5EF4-FFF2-40B4-BE49-F238E27FC236}">
                <a16:creationId xmlns:a16="http://schemas.microsoft.com/office/drawing/2014/main" id="{6AE92474-13F3-6F94-82FE-74F8A3ECA689}"/>
              </a:ext>
            </a:extLst>
          </p:cNvPr>
          <p:cNvSpPr txBox="1"/>
          <p:nvPr/>
        </p:nvSpPr>
        <p:spPr>
          <a:xfrm>
            <a:off x="8604129" y="4095320"/>
            <a:ext cx="4580951" cy="2367313"/>
          </a:xfrm>
          <a:prstGeom prst="rect">
            <a:avLst/>
          </a:prstGeom>
        </p:spPr>
        <p:txBody>
          <a:bodyPr vert="horz" wrap="square" lIns="0" tIns="12952" rIns="0" bIns="0" rtlCol="0">
            <a:spAutoFit/>
          </a:bodyPr>
          <a:lstStyle/>
          <a:p>
            <a:pPr marL="252242" indent="-238608">
              <a:lnSpc>
                <a:spcPct val="200000"/>
              </a:lnSpc>
              <a:spcBef>
                <a:spcPts val="102"/>
              </a:spcBef>
              <a:buFontTx/>
              <a:buChar char="•"/>
              <a:tabLst>
                <a:tab pos="251561" algn="l"/>
                <a:tab pos="252242" algn="l"/>
              </a:tabLst>
            </a:pPr>
            <a:r>
              <a:rPr lang="en-IN" sz="1200" spc="-11">
                <a:solidFill>
                  <a:srgbClr val="3B3A3B"/>
                </a:solidFill>
                <a:latin typeface="Lato-Light"/>
              </a:rPr>
              <a:t>ISO 27001  and ISO 9001 External surveillance</a:t>
            </a:r>
          </a:p>
          <a:p>
            <a:pPr marL="13635">
              <a:lnSpc>
                <a:spcPct val="200000"/>
              </a:lnSpc>
              <a:spcBef>
                <a:spcPts val="102"/>
              </a:spcBef>
              <a:tabLst>
                <a:tab pos="251561" algn="l"/>
                <a:tab pos="252242" algn="l"/>
              </a:tabLst>
            </a:pPr>
            <a:r>
              <a:rPr lang="en-IN" sz="1200" spc="-11">
                <a:solidFill>
                  <a:srgbClr val="3B3A3B"/>
                </a:solidFill>
                <a:latin typeface="Lato-Light"/>
              </a:rPr>
              <a:t>	 audit and renewals</a:t>
            </a:r>
            <a:endParaRPr lang="en-US" sz="1200" spc="-11">
              <a:solidFill>
                <a:srgbClr val="3B3A3B"/>
              </a:solidFill>
              <a:latin typeface="Lato-Light"/>
              <a:cs typeface="Lato-Light"/>
            </a:endParaRPr>
          </a:p>
          <a:p>
            <a:pPr marL="252242" indent="-238608">
              <a:lnSpc>
                <a:spcPct val="200000"/>
              </a:lnSpc>
              <a:spcBef>
                <a:spcPts val="102"/>
              </a:spcBef>
              <a:buChar char="•"/>
              <a:tabLst>
                <a:tab pos="251561" algn="l"/>
                <a:tab pos="252242" algn="l"/>
              </a:tabLst>
            </a:pPr>
            <a:r>
              <a:rPr lang="en-US" sz="1200" spc="-11">
                <a:solidFill>
                  <a:srgbClr val="3B3A3B"/>
                </a:solidFill>
                <a:latin typeface="Lato-Light"/>
                <a:cs typeface="Lato-Light"/>
              </a:rPr>
              <a:t>CMMi Level 3 – DEV 2.0 Certified</a:t>
            </a:r>
          </a:p>
          <a:p>
            <a:pPr marL="252242" indent="-238608">
              <a:lnSpc>
                <a:spcPct val="200000"/>
              </a:lnSpc>
              <a:spcBef>
                <a:spcPts val="102"/>
              </a:spcBef>
              <a:buFontTx/>
              <a:buChar char="•"/>
              <a:tabLst>
                <a:tab pos="251561" algn="l"/>
                <a:tab pos="252242" algn="l"/>
              </a:tabLst>
            </a:pPr>
            <a:r>
              <a:rPr lang="en-IN" sz="1200" spc="-11">
                <a:solidFill>
                  <a:srgbClr val="3B3A3B"/>
                </a:solidFill>
                <a:latin typeface="Lato-Light"/>
              </a:rPr>
              <a:t>Comply with SOC 2 – Type II </a:t>
            </a:r>
          </a:p>
          <a:p>
            <a:pPr marL="252242" indent="-238608">
              <a:lnSpc>
                <a:spcPct val="200000"/>
              </a:lnSpc>
              <a:spcBef>
                <a:spcPts val="102"/>
              </a:spcBef>
              <a:buFontTx/>
              <a:buChar char="•"/>
              <a:tabLst>
                <a:tab pos="251561" algn="l"/>
                <a:tab pos="252242" algn="l"/>
              </a:tabLst>
            </a:pPr>
            <a:r>
              <a:rPr lang="en-IN" sz="1200" spc="-11">
                <a:solidFill>
                  <a:srgbClr val="3B3A3B"/>
                </a:solidFill>
                <a:latin typeface="Lato-Light"/>
              </a:rPr>
              <a:t>Comply HIPAA regulations</a:t>
            </a:r>
          </a:p>
          <a:p>
            <a:pPr marL="252242" indent="-238608">
              <a:lnSpc>
                <a:spcPct val="200000"/>
              </a:lnSpc>
              <a:spcBef>
                <a:spcPts val="102"/>
              </a:spcBef>
              <a:buFontTx/>
              <a:buChar char="•"/>
              <a:tabLst>
                <a:tab pos="251561" algn="l"/>
                <a:tab pos="252242" algn="l"/>
              </a:tabLst>
            </a:pPr>
            <a:endParaRPr lang="en-IN" sz="1718" spc="-11">
              <a:solidFill>
                <a:srgbClr val="3B3A3B"/>
              </a:solidFill>
              <a:latin typeface="Lato-Ligh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B8D4891-79F1-970A-A61E-D0CB1CB61E6F}"/>
              </a:ext>
            </a:extLst>
          </p:cNvPr>
          <p:cNvGrpSpPr/>
          <p:nvPr/>
        </p:nvGrpSpPr>
        <p:grpSpPr>
          <a:xfrm>
            <a:off x="8631426" y="1097111"/>
            <a:ext cx="3111651" cy="2810419"/>
            <a:chOff x="289367" y="844821"/>
            <a:chExt cx="5081286" cy="488464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043CB8-0705-DE82-9517-E673DFD1E08B}"/>
                </a:ext>
              </a:extLst>
            </p:cNvPr>
            <p:cNvSpPr/>
            <p:nvPr/>
          </p:nvSpPr>
          <p:spPr>
            <a:xfrm>
              <a:off x="665544" y="2725846"/>
              <a:ext cx="4381957" cy="13367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932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6D10CF3-21AD-6332-291F-1F9615AAC951}"/>
                </a:ext>
              </a:extLst>
            </p:cNvPr>
            <p:cNvSpPr/>
            <p:nvPr/>
          </p:nvSpPr>
          <p:spPr>
            <a:xfrm>
              <a:off x="289367" y="844821"/>
              <a:ext cx="5081286" cy="4884647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932">
                <a:ln w="3175">
                  <a:solidFill>
                    <a:schemeClr val="bg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574E42F-FD09-3EDF-D7CB-9E5FBE24DD61}"/>
                </a:ext>
              </a:extLst>
            </p:cNvPr>
            <p:cNvSpPr/>
            <p:nvPr/>
          </p:nvSpPr>
          <p:spPr>
            <a:xfrm>
              <a:off x="502457" y="1046591"/>
              <a:ext cx="4631444" cy="449668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932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C170282-4509-B3F2-C8E8-12433711AF09}"/>
                </a:ext>
              </a:extLst>
            </p:cNvPr>
            <p:cNvSpPr/>
            <p:nvPr/>
          </p:nvSpPr>
          <p:spPr>
            <a:xfrm>
              <a:off x="647700" y="1232314"/>
              <a:ext cx="4381957" cy="13367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932"/>
            </a:p>
          </p:txBody>
        </p:sp>
        <p:pic>
          <p:nvPicPr>
            <p:cNvPr id="32" name="Picture 2" descr="Logo&#10;&#10;Description automatically generated">
              <a:extLst>
                <a:ext uri="{FF2B5EF4-FFF2-40B4-BE49-F238E27FC236}">
                  <a16:creationId xmlns:a16="http://schemas.microsoft.com/office/drawing/2014/main" id="{1E32472D-0A29-1F67-BD99-E5F86CAB8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r:link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445" y="1425792"/>
              <a:ext cx="1066800" cy="99471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9525">
              <a:solidFill>
                <a:schemeClr val="tx1"/>
              </a:solidFill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3" name="Picture 3" descr="Logo&#10;&#10;Description automatically generated">
              <a:extLst>
                <a:ext uri="{FF2B5EF4-FFF2-40B4-BE49-F238E27FC236}">
                  <a16:creationId xmlns:a16="http://schemas.microsoft.com/office/drawing/2014/main" id="{DC35AC1F-62C2-C05E-CB6C-86D8371FE6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r:link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647" y="1389750"/>
              <a:ext cx="1066800" cy="10668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9525">
              <a:solidFill>
                <a:schemeClr val="tx1"/>
              </a:solidFill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4" name="Picture 1" descr="Text, logo&#10;&#10;Description automatically generated">
              <a:extLst>
                <a:ext uri="{FF2B5EF4-FFF2-40B4-BE49-F238E27FC236}">
                  <a16:creationId xmlns:a16="http://schemas.microsoft.com/office/drawing/2014/main" id="{488ED4E6-A662-AB00-0D07-1BF2E8F80D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r:link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07" y="2853473"/>
              <a:ext cx="4381956" cy="92263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560BE7D0-5F22-E4DF-C5E5-4F6E76327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0849" y="1353708"/>
              <a:ext cx="1452881" cy="110284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9525">
              <a:solidFill>
                <a:schemeClr val="tx1"/>
              </a:solidFill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0DE69BAF-F8E3-B483-850D-FA6F3F58DE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88" y="4023440"/>
              <a:ext cx="4399994" cy="131807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9525">
              <a:solidFill>
                <a:schemeClr val="tx1"/>
              </a:solidFill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424F5F9-1330-47BD-C5BE-F07FFB6FEC91}"/>
              </a:ext>
            </a:extLst>
          </p:cNvPr>
          <p:cNvSpPr txBox="1"/>
          <p:nvPr/>
        </p:nvSpPr>
        <p:spPr>
          <a:xfrm>
            <a:off x="9523121" y="6602354"/>
            <a:ext cx="2685351" cy="235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1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MotivityLabs</a:t>
            </a:r>
            <a:r>
              <a:rPr lang="en-US" sz="93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93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Copyright 2022. All Rights Reserved.</a:t>
            </a:r>
            <a:endParaRPr lang="en-US" sz="931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89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8585" y="417986"/>
            <a:ext cx="2535279" cy="290766"/>
          </a:xfrm>
          <a:prstGeom prst="rect">
            <a:avLst/>
          </a:prstGeom>
        </p:spPr>
        <p:txBody>
          <a:bodyPr vert="horz" wrap="square" lIns="0" tIns="13634" rIns="0" bIns="0" rtlCol="0">
            <a:spAutoFit/>
          </a:bodyPr>
          <a:lstStyle/>
          <a:p>
            <a:pPr marL="13635">
              <a:spcBef>
                <a:spcPts val="107"/>
              </a:spcBef>
            </a:pPr>
            <a:r>
              <a:rPr b="1" spc="-5" dirty="0">
                <a:solidFill>
                  <a:srgbClr val="3B3A3B"/>
                </a:solidFill>
                <a:latin typeface="Lato-Light"/>
                <a:cs typeface="Lato-Light"/>
              </a:rPr>
              <a:t>SERVICES</a:t>
            </a:r>
            <a:r>
              <a:rPr b="1" spc="-81" dirty="0">
                <a:solidFill>
                  <a:srgbClr val="3B3A3B"/>
                </a:solidFill>
                <a:latin typeface="Lato-Light"/>
                <a:cs typeface="Lato-Light"/>
              </a:rPr>
              <a:t> </a:t>
            </a:r>
            <a:r>
              <a:rPr b="1" spc="-11" dirty="0">
                <a:solidFill>
                  <a:srgbClr val="3B3A3B"/>
                </a:solidFill>
                <a:latin typeface="Lato-Light"/>
                <a:cs typeface="Lato-Light"/>
              </a:rPr>
              <a:t>OVERVIEW</a:t>
            </a:r>
            <a:endParaRPr b="1" dirty="0">
              <a:latin typeface="Lato-Light"/>
              <a:cs typeface="Lato-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870" y="1099491"/>
            <a:ext cx="2535279" cy="229211"/>
          </a:xfrm>
          <a:prstGeom prst="rect">
            <a:avLst/>
          </a:prstGeom>
        </p:spPr>
        <p:txBody>
          <a:bodyPr vert="horz" wrap="square" lIns="0" tIns="13634" rIns="0" bIns="0" rtlCol="0">
            <a:spAutoFit/>
          </a:bodyPr>
          <a:lstStyle/>
          <a:p>
            <a:pPr marL="13635">
              <a:spcBef>
                <a:spcPts val="107"/>
              </a:spcBef>
            </a:pPr>
            <a:r>
              <a:rPr sz="1400" b="1">
                <a:solidFill>
                  <a:srgbClr val="F4831A"/>
                </a:solidFill>
                <a:latin typeface="Lato-Light"/>
                <a:cs typeface="Lato-Black"/>
              </a:rPr>
              <a:t>P</a:t>
            </a:r>
            <a:r>
              <a:rPr sz="1400" b="1" spc="-21">
                <a:solidFill>
                  <a:srgbClr val="F4831A"/>
                </a:solidFill>
                <a:latin typeface="Lato-Light"/>
                <a:cs typeface="Lato-Black"/>
              </a:rPr>
              <a:t>R</a:t>
            </a:r>
            <a:r>
              <a:rPr sz="1400" b="1" spc="-5">
                <a:solidFill>
                  <a:srgbClr val="F4831A"/>
                </a:solidFill>
                <a:latin typeface="Lato-Light"/>
                <a:cs typeface="Lato-Black"/>
              </a:rPr>
              <a:t>ODUC</a:t>
            </a:r>
            <a:r>
              <a:rPr sz="1400" b="1">
                <a:solidFill>
                  <a:srgbClr val="F4831A"/>
                </a:solidFill>
                <a:latin typeface="Lato-Light"/>
                <a:cs typeface="Lato-Black"/>
              </a:rPr>
              <a:t>T</a:t>
            </a:r>
            <a:r>
              <a:rPr sz="1400" b="1" spc="-48">
                <a:solidFill>
                  <a:srgbClr val="F4831A"/>
                </a:solidFill>
                <a:latin typeface="Lato-Light"/>
                <a:cs typeface="Lato-Black"/>
              </a:rPr>
              <a:t> </a:t>
            </a:r>
            <a:r>
              <a:rPr sz="1400" b="1">
                <a:solidFill>
                  <a:srgbClr val="F4831A"/>
                </a:solidFill>
                <a:latin typeface="Lato-Light"/>
                <a:cs typeface="Lato-Black"/>
              </a:rPr>
              <a:t>ENGINEERING</a:t>
            </a:r>
            <a:endParaRPr sz="1400">
              <a:latin typeface="Lato-Light"/>
              <a:cs typeface="Lato-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6290" y="1099491"/>
            <a:ext cx="2148736" cy="229211"/>
          </a:xfrm>
          <a:prstGeom prst="rect">
            <a:avLst/>
          </a:prstGeom>
        </p:spPr>
        <p:txBody>
          <a:bodyPr vert="horz" wrap="square" lIns="0" tIns="13634" rIns="0" bIns="0" rtlCol="0">
            <a:spAutoFit/>
          </a:bodyPr>
          <a:lstStyle/>
          <a:p>
            <a:pPr marL="13635">
              <a:spcBef>
                <a:spcPts val="107"/>
              </a:spcBef>
            </a:pPr>
            <a:r>
              <a:rPr sz="1400" b="1">
                <a:solidFill>
                  <a:srgbClr val="F4831A"/>
                </a:solidFill>
                <a:latin typeface="Lato-Light"/>
                <a:cs typeface="Lato-Black"/>
              </a:rPr>
              <a:t>DE</a:t>
            </a:r>
            <a:r>
              <a:rPr sz="1400" b="1" spc="-43">
                <a:solidFill>
                  <a:srgbClr val="F4831A"/>
                </a:solidFill>
                <a:latin typeface="Lato-Light"/>
                <a:cs typeface="Lato-Black"/>
              </a:rPr>
              <a:t>V</a:t>
            </a:r>
            <a:r>
              <a:rPr sz="1400" b="1" spc="-5">
                <a:solidFill>
                  <a:srgbClr val="F4831A"/>
                </a:solidFill>
                <a:latin typeface="Lato-Light"/>
                <a:cs typeface="Lato-Black"/>
              </a:rPr>
              <a:t>OPS</a:t>
            </a:r>
            <a:r>
              <a:rPr lang="en-US" sz="1400" b="1">
                <a:solidFill>
                  <a:srgbClr val="F4831A"/>
                </a:solidFill>
                <a:latin typeface="Lato-Light"/>
              </a:rPr>
              <a:t>/CLOUD </a:t>
            </a:r>
            <a:endParaRPr sz="1400" b="1">
              <a:solidFill>
                <a:srgbClr val="F4831A"/>
              </a:solidFill>
              <a:latin typeface="Lato-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870" y="3192371"/>
            <a:ext cx="2290544" cy="229211"/>
          </a:xfrm>
          <a:prstGeom prst="rect">
            <a:avLst/>
          </a:prstGeom>
        </p:spPr>
        <p:txBody>
          <a:bodyPr vert="horz" wrap="square" lIns="0" tIns="13634" rIns="0" bIns="0" rtlCol="0">
            <a:spAutoFit/>
          </a:bodyPr>
          <a:lstStyle/>
          <a:p>
            <a:pPr marL="13635">
              <a:spcBef>
                <a:spcPts val="107"/>
              </a:spcBef>
            </a:pPr>
            <a:r>
              <a:rPr sz="1400" b="1">
                <a:solidFill>
                  <a:srgbClr val="F4831A"/>
                </a:solidFill>
                <a:latin typeface="Lato-Light"/>
                <a:cs typeface="Lato-Black"/>
              </a:rPr>
              <a:t>Q</a:t>
            </a:r>
            <a:r>
              <a:rPr sz="1400" b="1" spc="-32">
                <a:solidFill>
                  <a:srgbClr val="F4831A"/>
                </a:solidFill>
                <a:latin typeface="Lato-Light"/>
                <a:cs typeface="Lato-Black"/>
              </a:rPr>
              <a:t>U</a:t>
            </a:r>
            <a:r>
              <a:rPr sz="1400" b="1">
                <a:solidFill>
                  <a:srgbClr val="F4831A"/>
                </a:solidFill>
                <a:latin typeface="Lato-Light"/>
                <a:cs typeface="Lato-Black"/>
              </a:rPr>
              <a:t>ALITY</a:t>
            </a:r>
            <a:r>
              <a:rPr sz="1400" b="1" spc="-118">
                <a:solidFill>
                  <a:srgbClr val="F4831A"/>
                </a:solidFill>
                <a:latin typeface="Lato-Light"/>
                <a:cs typeface="Lato-Black"/>
              </a:rPr>
              <a:t> </a:t>
            </a:r>
            <a:r>
              <a:rPr sz="1400" b="1">
                <a:solidFill>
                  <a:srgbClr val="F4831A"/>
                </a:solidFill>
                <a:latin typeface="Lato-Light"/>
                <a:cs typeface="Lato-Black"/>
              </a:rPr>
              <a:t>ASSURANCE</a:t>
            </a:r>
            <a:endParaRPr sz="1400">
              <a:latin typeface="Lato-Light"/>
              <a:cs typeface="Lato-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14521" y="1099491"/>
            <a:ext cx="3412240" cy="229211"/>
          </a:xfrm>
          <a:prstGeom prst="rect">
            <a:avLst/>
          </a:prstGeom>
        </p:spPr>
        <p:txBody>
          <a:bodyPr vert="horz" wrap="square" lIns="0" tIns="13634" rIns="0" bIns="0" rtlCol="0">
            <a:spAutoFit/>
          </a:bodyPr>
          <a:lstStyle/>
          <a:p>
            <a:pPr marL="13635">
              <a:spcBef>
                <a:spcPts val="107"/>
              </a:spcBef>
            </a:pPr>
            <a:r>
              <a:rPr sz="1400" b="1" spc="-11">
                <a:solidFill>
                  <a:srgbClr val="F4831A"/>
                </a:solidFill>
                <a:latin typeface="Lato-Light"/>
                <a:cs typeface="Lato-Black"/>
              </a:rPr>
              <a:t>ROBOTIC</a:t>
            </a:r>
            <a:r>
              <a:rPr sz="1400" b="1" spc="-16">
                <a:solidFill>
                  <a:srgbClr val="F4831A"/>
                </a:solidFill>
                <a:latin typeface="Lato-Light"/>
                <a:cs typeface="Lato-Black"/>
              </a:rPr>
              <a:t> </a:t>
            </a:r>
            <a:r>
              <a:rPr sz="1400" b="1" spc="-5">
                <a:solidFill>
                  <a:srgbClr val="F4831A"/>
                </a:solidFill>
                <a:latin typeface="Lato-Light"/>
                <a:cs typeface="Lato-Black"/>
              </a:rPr>
              <a:t>PROCESS</a:t>
            </a:r>
            <a:r>
              <a:rPr sz="1400" b="1" spc="-70">
                <a:solidFill>
                  <a:srgbClr val="F4831A"/>
                </a:solidFill>
                <a:latin typeface="Lato-Light"/>
                <a:cs typeface="Lato-Black"/>
              </a:rPr>
              <a:t> </a:t>
            </a:r>
            <a:r>
              <a:rPr sz="1400" b="1" spc="-21">
                <a:solidFill>
                  <a:srgbClr val="F4831A"/>
                </a:solidFill>
                <a:latin typeface="Lato-Light"/>
                <a:cs typeface="Lato-Black"/>
              </a:rPr>
              <a:t>AUTOMATION</a:t>
            </a:r>
            <a:endParaRPr sz="1400">
              <a:latin typeface="Lato-Light"/>
              <a:cs typeface="Lato-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6290" y="3192371"/>
            <a:ext cx="2919581" cy="229211"/>
          </a:xfrm>
          <a:prstGeom prst="rect">
            <a:avLst/>
          </a:prstGeom>
        </p:spPr>
        <p:txBody>
          <a:bodyPr vert="horz" wrap="square" lIns="0" tIns="13634" rIns="0" bIns="0" rtlCol="0">
            <a:spAutoFit/>
          </a:bodyPr>
          <a:lstStyle/>
          <a:p>
            <a:pPr marL="13635">
              <a:spcBef>
                <a:spcPts val="107"/>
              </a:spcBef>
            </a:pPr>
            <a:r>
              <a:rPr sz="1400" b="1" spc="-38">
                <a:solidFill>
                  <a:srgbClr val="F4831A"/>
                </a:solidFill>
                <a:latin typeface="Lato-Light"/>
                <a:cs typeface="Lato-Black"/>
              </a:rPr>
              <a:t>D</a:t>
            </a:r>
            <a:r>
              <a:rPr sz="1400" b="1" spc="-107">
                <a:solidFill>
                  <a:srgbClr val="F4831A"/>
                </a:solidFill>
                <a:latin typeface="Lato-Light"/>
                <a:cs typeface="Lato-Black"/>
              </a:rPr>
              <a:t>AT</a:t>
            </a:r>
            <a:r>
              <a:rPr sz="1400" b="1">
                <a:solidFill>
                  <a:srgbClr val="F4831A"/>
                </a:solidFill>
                <a:latin typeface="Lato-Light"/>
                <a:cs typeface="Lato-Black"/>
              </a:rPr>
              <a:t>A</a:t>
            </a:r>
            <a:r>
              <a:rPr sz="1400" b="1" spc="-54">
                <a:solidFill>
                  <a:srgbClr val="F4831A"/>
                </a:solidFill>
                <a:latin typeface="Lato-Light"/>
                <a:cs typeface="Lato-Black"/>
              </a:rPr>
              <a:t> </a:t>
            </a:r>
            <a:r>
              <a:rPr sz="1400" b="1">
                <a:solidFill>
                  <a:srgbClr val="F4831A"/>
                </a:solidFill>
                <a:latin typeface="Lato-Light"/>
                <a:cs typeface="Lato-Black"/>
              </a:rPr>
              <a:t>SCIENCE/ENGINEERING</a:t>
            </a:r>
            <a:endParaRPr sz="1400">
              <a:latin typeface="Lato-Light"/>
              <a:cs typeface="Lato-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870" y="1600906"/>
            <a:ext cx="2707751" cy="1152878"/>
          </a:xfrm>
          <a:prstGeom prst="rect">
            <a:avLst/>
          </a:prstGeom>
        </p:spPr>
        <p:txBody>
          <a:bodyPr vert="horz" wrap="square" lIns="0" tIns="12952" rIns="0" bIns="0" rtlCol="0">
            <a:spAutoFit/>
          </a:bodyPr>
          <a:lstStyle/>
          <a:p>
            <a:pPr marL="252242" indent="-238608">
              <a:spcBef>
                <a:spcPts val="102"/>
              </a:spcBef>
              <a:buChar char="•"/>
              <a:tabLst>
                <a:tab pos="251561" algn="l"/>
                <a:tab pos="252242" algn="l"/>
              </a:tabLst>
            </a:pPr>
            <a:r>
              <a:rPr sz="1200" spc="-11" dirty="0">
                <a:solidFill>
                  <a:srgbClr val="3B3A3B"/>
                </a:solidFill>
                <a:latin typeface="Lato-Light"/>
                <a:cs typeface="Lato-Light"/>
              </a:rPr>
              <a:t>Custom</a:t>
            </a:r>
            <a:r>
              <a:rPr sz="1200" spc="-64" dirty="0">
                <a:solidFill>
                  <a:srgbClr val="3B3A3B"/>
                </a:solidFill>
                <a:latin typeface="Lato-Light"/>
                <a:cs typeface="Lato-Light"/>
              </a:rPr>
              <a:t> </a:t>
            </a:r>
            <a:r>
              <a:rPr sz="1200" spc="-5" dirty="0">
                <a:solidFill>
                  <a:srgbClr val="3B3A3B"/>
                </a:solidFill>
                <a:latin typeface="Lato-Light"/>
                <a:cs typeface="Lato-Light"/>
              </a:rPr>
              <a:t>Application</a:t>
            </a:r>
            <a:r>
              <a:rPr sz="1200" spc="-27" dirty="0">
                <a:solidFill>
                  <a:srgbClr val="3B3A3B"/>
                </a:solidFill>
                <a:latin typeface="Lato-Light"/>
                <a:cs typeface="Lato-Light"/>
              </a:rPr>
              <a:t> </a:t>
            </a:r>
            <a:r>
              <a:rPr sz="1200" spc="-11" dirty="0">
                <a:solidFill>
                  <a:srgbClr val="3B3A3B"/>
                </a:solidFill>
                <a:latin typeface="Lato-Light"/>
                <a:cs typeface="Lato-Light"/>
              </a:rPr>
              <a:t>Development</a:t>
            </a:r>
            <a:endParaRPr sz="1200" dirty="0">
              <a:latin typeface="Lato-Light"/>
              <a:cs typeface="Lato-Light"/>
            </a:endParaRP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200" spc="-11" dirty="0">
                <a:solidFill>
                  <a:srgbClr val="3B3A3B"/>
                </a:solidFill>
                <a:latin typeface="Lato-Light"/>
                <a:cs typeface="Lato-Light"/>
              </a:rPr>
              <a:t>Integration</a:t>
            </a:r>
            <a:r>
              <a:rPr sz="1200" spc="-16" dirty="0">
                <a:solidFill>
                  <a:srgbClr val="3B3A3B"/>
                </a:solidFill>
                <a:latin typeface="Lato-Light"/>
                <a:cs typeface="Lato-Light"/>
              </a:rPr>
              <a:t> </a:t>
            </a:r>
            <a:r>
              <a:rPr sz="1200" spc="-11" dirty="0">
                <a:solidFill>
                  <a:srgbClr val="3B3A3B"/>
                </a:solidFill>
                <a:latin typeface="Lato-Light"/>
                <a:cs typeface="Lato-Light"/>
              </a:rPr>
              <a:t>between</a:t>
            </a:r>
            <a:r>
              <a:rPr sz="1200" spc="-48" dirty="0">
                <a:solidFill>
                  <a:srgbClr val="3B3A3B"/>
                </a:solidFill>
                <a:latin typeface="Lato-Light"/>
                <a:cs typeface="Lato-Light"/>
              </a:rPr>
              <a:t> </a:t>
            </a:r>
            <a:r>
              <a:rPr sz="1200" spc="-5" dirty="0">
                <a:solidFill>
                  <a:srgbClr val="3B3A3B"/>
                </a:solidFill>
                <a:latin typeface="Lato-Light"/>
                <a:cs typeface="Lato-Light"/>
              </a:rPr>
              <a:t>Applications</a:t>
            </a:r>
            <a:endParaRPr sz="1200" dirty="0">
              <a:latin typeface="Lato-Light"/>
              <a:cs typeface="Lato-Light"/>
            </a:endParaRP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lang="en-US" sz="1200" spc="-11" dirty="0">
                <a:solidFill>
                  <a:srgbClr val="3B3A3B"/>
                </a:solidFill>
                <a:latin typeface="Lato-Light"/>
                <a:cs typeface="Lato-Light"/>
              </a:rPr>
              <a:t>Application/ Cloud </a:t>
            </a:r>
            <a:r>
              <a:rPr sz="1200" spc="-11" dirty="0">
                <a:solidFill>
                  <a:srgbClr val="3B3A3B"/>
                </a:solidFill>
                <a:latin typeface="Lato-Light"/>
                <a:cs typeface="Lato-Light"/>
              </a:rPr>
              <a:t>Migrations</a:t>
            </a:r>
            <a:endParaRPr sz="1200" dirty="0">
              <a:latin typeface="Lato-Light"/>
              <a:cs typeface="Lato-Light"/>
            </a:endParaRP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200" spc="-5" dirty="0">
                <a:solidFill>
                  <a:srgbClr val="3B3A3B"/>
                </a:solidFill>
                <a:latin typeface="Lato-Light"/>
                <a:cs typeface="Lato-Light"/>
              </a:rPr>
              <a:t>Mobile</a:t>
            </a:r>
            <a:r>
              <a:rPr sz="1200" spc="-64" dirty="0">
                <a:solidFill>
                  <a:srgbClr val="3B3A3B"/>
                </a:solidFill>
                <a:latin typeface="Lato-Light"/>
                <a:cs typeface="Lato-Light"/>
              </a:rPr>
              <a:t> </a:t>
            </a:r>
            <a:r>
              <a:rPr sz="1200" spc="-5" dirty="0">
                <a:solidFill>
                  <a:srgbClr val="3B3A3B"/>
                </a:solidFill>
                <a:latin typeface="Lato-Light"/>
                <a:cs typeface="Lato-Light"/>
              </a:rPr>
              <a:t>Application</a:t>
            </a:r>
            <a:r>
              <a:rPr sz="1200" spc="-32" dirty="0">
                <a:solidFill>
                  <a:srgbClr val="3B3A3B"/>
                </a:solidFill>
                <a:latin typeface="Lato-Light"/>
                <a:cs typeface="Lato-Light"/>
              </a:rPr>
              <a:t> </a:t>
            </a:r>
            <a:r>
              <a:rPr sz="1200" spc="-11" dirty="0">
                <a:solidFill>
                  <a:srgbClr val="3B3A3B"/>
                </a:solidFill>
                <a:latin typeface="Lato-Light"/>
                <a:cs typeface="Lato-Light"/>
              </a:rPr>
              <a:t>Development</a:t>
            </a:r>
            <a:endParaRPr lang="en-US" sz="1200" spc="-11" dirty="0">
              <a:solidFill>
                <a:srgbClr val="3B3A3B"/>
              </a:solidFill>
              <a:latin typeface="Lato-Light"/>
              <a:cs typeface="Lato-Light"/>
            </a:endParaRPr>
          </a:p>
          <a:p>
            <a:pPr marL="252242" indent="-238608">
              <a:buFontTx/>
              <a:buChar char="•"/>
              <a:tabLst>
                <a:tab pos="251561" algn="l"/>
                <a:tab pos="252242" algn="l"/>
              </a:tabLst>
            </a:pPr>
            <a:r>
              <a:rPr lang="en-US" sz="1200" spc="-11" dirty="0">
                <a:solidFill>
                  <a:srgbClr val="3B3A3B"/>
                </a:solidFill>
                <a:latin typeface="Lato-Light"/>
                <a:cs typeface="Lato-Light"/>
              </a:rPr>
              <a:t>App Support &amp; Maintenance</a:t>
            </a:r>
            <a:endParaRPr lang="en-US" sz="1200" dirty="0">
              <a:latin typeface="Lato-Light"/>
              <a:cs typeface="Lato-Light"/>
            </a:endParaRPr>
          </a:p>
          <a:p>
            <a:pPr marL="252242" indent="-238608">
              <a:lnSpc>
                <a:spcPts val="1482"/>
              </a:lnSpc>
              <a:buChar char="•"/>
              <a:tabLst>
                <a:tab pos="251561" algn="l"/>
                <a:tab pos="252242" algn="l"/>
              </a:tabLst>
            </a:pPr>
            <a:endParaRPr sz="1235" dirty="0">
              <a:latin typeface="Lato-Light"/>
              <a:cs typeface="Lato-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6290" y="1600906"/>
            <a:ext cx="2230541" cy="1358062"/>
          </a:xfrm>
          <a:prstGeom prst="rect">
            <a:avLst/>
          </a:prstGeom>
        </p:spPr>
        <p:txBody>
          <a:bodyPr vert="horz" wrap="square" lIns="0" tIns="12952" rIns="0" bIns="0" rtlCol="0">
            <a:spAutoFit/>
          </a:bodyPr>
          <a:lstStyle/>
          <a:p>
            <a:pPr marL="252242" indent="-238608">
              <a:spcBef>
                <a:spcPts val="102"/>
              </a:spcBef>
              <a:buChar char="•"/>
              <a:tabLst>
                <a:tab pos="251561" algn="l"/>
                <a:tab pos="252242" algn="l"/>
              </a:tabLst>
            </a:pPr>
            <a:r>
              <a:rPr lang="en-US" sz="1235" spc="-5">
                <a:solidFill>
                  <a:srgbClr val="3B3A3B"/>
                </a:solidFill>
                <a:latin typeface="Lato-Light"/>
                <a:cs typeface="Lato-Light"/>
              </a:rPr>
              <a:t>All Cloud platform support (AWS, Azure, GCP) </a:t>
            </a:r>
          </a:p>
          <a:p>
            <a:pPr marL="252242" indent="-238608">
              <a:spcBef>
                <a:spcPts val="102"/>
              </a:spcBef>
              <a:buChar char="•"/>
              <a:tabLst>
                <a:tab pos="251561" algn="l"/>
                <a:tab pos="252242" algn="l"/>
              </a:tabLst>
            </a:pPr>
            <a:r>
              <a:rPr sz="1200" spc="-5">
                <a:solidFill>
                  <a:srgbClr val="3B3A3B"/>
                </a:solidFill>
                <a:latin typeface="Lato-Light"/>
              </a:rPr>
              <a:t>Continuous Integration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200" spc="-5">
                <a:solidFill>
                  <a:srgbClr val="3B3A3B"/>
                </a:solidFill>
                <a:latin typeface="Lato-Light"/>
              </a:rPr>
              <a:t>Continuous Deployment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200" spc="-5">
                <a:solidFill>
                  <a:srgbClr val="3B3A3B"/>
                </a:solidFill>
                <a:latin typeface="Lato-Light"/>
              </a:rPr>
              <a:t>Continuous Testing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200" spc="-5">
                <a:solidFill>
                  <a:srgbClr val="3B3A3B"/>
                </a:solidFill>
                <a:latin typeface="Lato-Light"/>
              </a:rPr>
              <a:t>Continuous Monitoring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200" spc="-5">
                <a:solidFill>
                  <a:srgbClr val="3B3A3B"/>
                </a:solidFill>
                <a:latin typeface="Lato-Light"/>
              </a:rPr>
              <a:t>Continuous Feedback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02870" y="3693787"/>
            <a:ext cx="2707751" cy="1537598"/>
          </a:xfrm>
          <a:prstGeom prst="rect">
            <a:avLst/>
          </a:prstGeom>
        </p:spPr>
        <p:txBody>
          <a:bodyPr vert="horz" wrap="square" lIns="0" tIns="12952" rIns="0" bIns="0" rtlCol="0">
            <a:spAutoFit/>
          </a:bodyPr>
          <a:lstStyle/>
          <a:p>
            <a:pPr marL="252242" indent="-238608">
              <a:spcBef>
                <a:spcPts val="102"/>
              </a:spcBef>
              <a:buChar char="•"/>
              <a:tabLst>
                <a:tab pos="251561" algn="l"/>
                <a:tab pos="252242" algn="l"/>
              </a:tabLst>
            </a:pPr>
            <a:r>
              <a:rPr sz="1200" spc="-5">
                <a:solidFill>
                  <a:srgbClr val="3B3A3B"/>
                </a:solidFill>
                <a:latin typeface="Lato-Light"/>
              </a:rPr>
              <a:t>Functional Testing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200" spc="-5">
                <a:solidFill>
                  <a:srgbClr val="3B3A3B"/>
                </a:solidFill>
                <a:latin typeface="Lato-Light"/>
              </a:rPr>
              <a:t>Compatibility Testing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200" spc="-5">
                <a:solidFill>
                  <a:srgbClr val="3B3A3B"/>
                </a:solidFill>
                <a:latin typeface="Lato-Light"/>
              </a:rPr>
              <a:t>Localization Testing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200" spc="-5">
                <a:solidFill>
                  <a:srgbClr val="3B3A3B"/>
                </a:solidFill>
                <a:latin typeface="Lato-Light"/>
              </a:rPr>
              <a:t>Compliance Testing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200" spc="-5">
                <a:solidFill>
                  <a:srgbClr val="3B3A3B"/>
                </a:solidFill>
                <a:latin typeface="Lato-Light"/>
              </a:rPr>
              <a:t>Test Automation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200" spc="-5">
                <a:solidFill>
                  <a:srgbClr val="3B3A3B"/>
                </a:solidFill>
                <a:latin typeface="Lato-Light"/>
              </a:rPr>
              <a:t>Web Services/APIs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200" spc="-5">
                <a:solidFill>
                  <a:srgbClr val="3B3A3B"/>
                </a:solidFill>
                <a:latin typeface="Lato-Light"/>
              </a:rPr>
              <a:t>Load Testing &amp; Capacity Assessment</a:t>
            </a:r>
          </a:p>
          <a:p>
            <a:pPr marL="13635">
              <a:lnSpc>
                <a:spcPts val="1482"/>
              </a:lnSpc>
              <a:tabLst>
                <a:tab pos="251561" algn="l"/>
                <a:tab pos="252242" algn="l"/>
              </a:tabLst>
            </a:pPr>
            <a:endParaRPr sz="1235">
              <a:latin typeface="Lato-Light"/>
              <a:cs typeface="Lato-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14521" y="1600906"/>
            <a:ext cx="1779944" cy="767196"/>
          </a:xfrm>
          <a:prstGeom prst="rect">
            <a:avLst/>
          </a:prstGeom>
        </p:spPr>
        <p:txBody>
          <a:bodyPr vert="horz" wrap="square" lIns="0" tIns="12952" rIns="0" bIns="0" rtlCol="0">
            <a:spAutoFit/>
          </a:bodyPr>
          <a:lstStyle/>
          <a:p>
            <a:pPr marL="252242" indent="-238608">
              <a:spcBef>
                <a:spcPts val="102"/>
              </a:spcBef>
              <a:buChar char="•"/>
              <a:tabLst>
                <a:tab pos="251561" algn="l"/>
                <a:tab pos="252242" algn="l"/>
              </a:tabLst>
            </a:pPr>
            <a:r>
              <a:rPr sz="1200" spc="-5">
                <a:solidFill>
                  <a:srgbClr val="3B3A3B"/>
                </a:solidFill>
                <a:latin typeface="Lato-Light"/>
              </a:rPr>
              <a:t>Kofax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200" spc="-5">
                <a:solidFill>
                  <a:srgbClr val="3B3A3B"/>
                </a:solidFill>
                <a:latin typeface="Lato-Light"/>
              </a:rPr>
              <a:t>UIPath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200" spc="-5">
                <a:solidFill>
                  <a:srgbClr val="3B3A3B"/>
                </a:solidFill>
                <a:latin typeface="Lato-Light"/>
              </a:rPr>
              <a:t>Automation Anywhere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200" spc="-5">
                <a:solidFill>
                  <a:srgbClr val="3B3A3B"/>
                </a:solidFill>
                <a:latin typeface="Lato-Light"/>
              </a:rPr>
              <a:t>Blue Prism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42132" y="6102374"/>
            <a:ext cx="7526603" cy="211963"/>
          </a:xfrm>
          <a:prstGeom prst="rect">
            <a:avLst/>
          </a:prstGeom>
        </p:spPr>
        <p:txBody>
          <a:bodyPr vert="horz" wrap="square" lIns="0" tIns="13634" rIns="0" bIns="0" rtlCol="0">
            <a:spAutoFit/>
          </a:bodyPr>
          <a:lstStyle/>
          <a:p>
            <a:pPr marL="13635" marR="5454">
              <a:spcBef>
                <a:spcPts val="107"/>
              </a:spcBef>
            </a:pPr>
            <a:r>
              <a:rPr sz="1288" b="1" spc="-11">
                <a:solidFill>
                  <a:srgbClr val="F4831A"/>
                </a:solidFill>
                <a:latin typeface="Lato-Heavy"/>
                <a:cs typeface="Lato-Heavy"/>
              </a:rPr>
              <a:t>Center</a:t>
            </a:r>
            <a:r>
              <a:rPr sz="1288" b="1" spc="-32">
                <a:solidFill>
                  <a:srgbClr val="F4831A"/>
                </a:solidFill>
                <a:latin typeface="Lato-Heavy"/>
                <a:cs typeface="Lato-Heavy"/>
              </a:rPr>
              <a:t> </a:t>
            </a:r>
            <a:r>
              <a:rPr sz="1288" b="1" spc="-11">
                <a:solidFill>
                  <a:srgbClr val="F4831A"/>
                </a:solidFill>
                <a:latin typeface="Lato-Heavy"/>
                <a:cs typeface="Lato-Heavy"/>
              </a:rPr>
              <a:t>of</a:t>
            </a:r>
            <a:r>
              <a:rPr sz="1288" b="1" spc="-27">
                <a:solidFill>
                  <a:srgbClr val="F4831A"/>
                </a:solidFill>
                <a:latin typeface="Lato-Heavy"/>
                <a:cs typeface="Lato-Heavy"/>
              </a:rPr>
              <a:t> </a:t>
            </a:r>
            <a:r>
              <a:rPr sz="1288" b="1" spc="-11">
                <a:solidFill>
                  <a:srgbClr val="F4831A"/>
                </a:solidFill>
                <a:latin typeface="Lato-Heavy"/>
                <a:cs typeface="Lato-Heavy"/>
              </a:rPr>
              <a:t>Excellence</a:t>
            </a:r>
            <a:r>
              <a:rPr sz="1288" b="1">
                <a:solidFill>
                  <a:srgbClr val="F4831A"/>
                </a:solidFill>
                <a:latin typeface="Lato-Heavy"/>
                <a:cs typeface="Lato-Heavy"/>
              </a:rPr>
              <a:t> </a:t>
            </a:r>
            <a:r>
              <a:rPr sz="1288" b="1" spc="-11">
                <a:solidFill>
                  <a:srgbClr val="F4831A"/>
                </a:solidFill>
                <a:latin typeface="Lato-Heavy"/>
                <a:cs typeface="Lato-Heavy"/>
              </a:rPr>
              <a:t>(CoE):</a:t>
            </a:r>
            <a:r>
              <a:rPr sz="1288" b="1" spc="43">
                <a:solidFill>
                  <a:srgbClr val="F4831A"/>
                </a:solidFill>
                <a:latin typeface="Lato-Heavy"/>
                <a:cs typeface="Lato-Heavy"/>
              </a:rPr>
              <a:t> </a:t>
            </a:r>
            <a:r>
              <a:rPr sz="1288" spc="-5">
                <a:solidFill>
                  <a:srgbClr val="3B3A3B"/>
                </a:solidFill>
                <a:latin typeface="Lato-Light"/>
                <a:cs typeface="Lato-Light"/>
              </a:rPr>
              <a:t>Continuous</a:t>
            </a:r>
            <a:r>
              <a:rPr sz="1288">
                <a:solidFill>
                  <a:srgbClr val="3B3A3B"/>
                </a:solidFill>
                <a:latin typeface="Lato-Light"/>
                <a:cs typeface="Lato-Light"/>
              </a:rPr>
              <a:t> </a:t>
            </a:r>
            <a:r>
              <a:rPr sz="1288" spc="-16">
                <a:solidFill>
                  <a:srgbClr val="3B3A3B"/>
                </a:solidFill>
                <a:latin typeface="Lato-Light"/>
                <a:cs typeface="Lato-Light"/>
              </a:rPr>
              <a:t>research, </a:t>
            </a:r>
            <a:r>
              <a:rPr sz="1288" spc="-338">
                <a:solidFill>
                  <a:srgbClr val="3B3A3B"/>
                </a:solidFill>
                <a:latin typeface="Lato-Light"/>
                <a:cs typeface="Lato-Light"/>
              </a:rPr>
              <a:t> </a:t>
            </a:r>
            <a:r>
              <a:rPr sz="1288" spc="-11">
                <a:solidFill>
                  <a:srgbClr val="3B3A3B"/>
                </a:solidFill>
                <a:latin typeface="Lato-Light"/>
                <a:cs typeface="Lato-Light"/>
              </a:rPr>
              <a:t>Dedicated</a:t>
            </a:r>
            <a:r>
              <a:rPr sz="1288" spc="-5">
                <a:solidFill>
                  <a:srgbClr val="3B3A3B"/>
                </a:solidFill>
                <a:latin typeface="Lato-Light"/>
                <a:cs typeface="Lato-Light"/>
              </a:rPr>
              <a:t> </a:t>
            </a:r>
            <a:r>
              <a:rPr sz="1288">
                <a:solidFill>
                  <a:srgbClr val="3B3A3B"/>
                </a:solidFill>
                <a:latin typeface="Lato-Light"/>
                <a:cs typeface="Lato-Light"/>
              </a:rPr>
              <a:t>labs,</a:t>
            </a:r>
            <a:r>
              <a:rPr sz="1288" spc="-43">
                <a:solidFill>
                  <a:srgbClr val="3B3A3B"/>
                </a:solidFill>
                <a:latin typeface="Lato-Light"/>
                <a:cs typeface="Lato-Light"/>
              </a:rPr>
              <a:t> </a:t>
            </a:r>
            <a:r>
              <a:rPr sz="1288" spc="-11">
                <a:solidFill>
                  <a:srgbClr val="3B3A3B"/>
                </a:solidFill>
                <a:latin typeface="Lato-Light"/>
                <a:cs typeface="Lato-Light"/>
              </a:rPr>
              <a:t>Accelerators,</a:t>
            </a:r>
            <a:r>
              <a:rPr sz="1288" spc="-48">
                <a:solidFill>
                  <a:srgbClr val="3B3A3B"/>
                </a:solidFill>
                <a:latin typeface="Lato-Light"/>
                <a:cs typeface="Lato-Light"/>
              </a:rPr>
              <a:t> </a:t>
            </a:r>
            <a:r>
              <a:rPr sz="1288" spc="-21">
                <a:solidFill>
                  <a:srgbClr val="3B3A3B"/>
                </a:solidFill>
                <a:latin typeface="Lato-Light"/>
                <a:cs typeface="Lato-Light"/>
              </a:rPr>
              <a:t>Value</a:t>
            </a:r>
            <a:r>
              <a:rPr sz="1288" spc="-5">
                <a:solidFill>
                  <a:srgbClr val="3B3A3B"/>
                </a:solidFill>
                <a:latin typeface="Lato-Light"/>
                <a:cs typeface="Lato-Light"/>
              </a:rPr>
              <a:t> </a:t>
            </a:r>
            <a:r>
              <a:rPr sz="1288">
                <a:solidFill>
                  <a:srgbClr val="3B3A3B"/>
                </a:solidFill>
                <a:latin typeface="Lato-Light"/>
                <a:cs typeface="Lato-Light"/>
              </a:rPr>
              <a:t>additions</a:t>
            </a:r>
            <a:endParaRPr sz="1288">
              <a:latin typeface="Lato-Light"/>
              <a:cs typeface="Lato-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6290" y="3693787"/>
            <a:ext cx="2370305" cy="1729959"/>
          </a:xfrm>
          <a:prstGeom prst="rect">
            <a:avLst/>
          </a:prstGeom>
        </p:spPr>
        <p:txBody>
          <a:bodyPr vert="horz" wrap="square" lIns="0" tIns="12952" rIns="0" bIns="0" rtlCol="0">
            <a:spAutoFit/>
          </a:bodyPr>
          <a:lstStyle/>
          <a:p>
            <a:pPr marL="252242" indent="-238608">
              <a:spcBef>
                <a:spcPts val="102"/>
              </a:spcBef>
              <a:buChar char="•"/>
              <a:tabLst>
                <a:tab pos="251561" algn="l"/>
                <a:tab pos="252242" algn="l"/>
              </a:tabLst>
            </a:pPr>
            <a:r>
              <a:rPr sz="1200" spc="-5">
                <a:solidFill>
                  <a:srgbClr val="3B3A3B"/>
                </a:solidFill>
                <a:latin typeface="Lato-Light"/>
              </a:rPr>
              <a:t>Predictive Analysis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200" spc="-5">
                <a:solidFill>
                  <a:srgbClr val="3B3A3B"/>
                </a:solidFill>
                <a:latin typeface="Lato-Light"/>
              </a:rPr>
              <a:t>BI Architecture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200" spc="-5">
                <a:solidFill>
                  <a:srgbClr val="3B3A3B"/>
                </a:solidFill>
                <a:latin typeface="Lato-Light"/>
              </a:rPr>
              <a:t>R Language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200" spc="-5">
                <a:solidFill>
                  <a:srgbClr val="3B3A3B"/>
                </a:solidFill>
                <a:latin typeface="Lato-Light"/>
              </a:rPr>
              <a:t>Python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200" spc="-5">
                <a:solidFill>
                  <a:srgbClr val="3B3A3B"/>
                </a:solidFill>
                <a:latin typeface="Lato-Light"/>
              </a:rPr>
              <a:t>Data Modelling &amp; Warehousing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200" spc="-5">
                <a:solidFill>
                  <a:srgbClr val="3B3A3B"/>
                </a:solidFill>
                <a:latin typeface="Lato-Light"/>
              </a:rPr>
              <a:t>Data Mining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200" spc="-5">
                <a:solidFill>
                  <a:srgbClr val="3B3A3B"/>
                </a:solidFill>
                <a:latin typeface="Lato-Light"/>
              </a:rPr>
              <a:t>ETL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200" spc="-5">
                <a:solidFill>
                  <a:srgbClr val="3B3A3B"/>
                </a:solidFill>
                <a:latin typeface="Lato-Light"/>
              </a:rPr>
              <a:t>Custom Dashboards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200" spc="-5">
                <a:solidFill>
                  <a:srgbClr val="3B3A3B"/>
                </a:solidFill>
                <a:latin typeface="Lato-Light"/>
              </a:rPr>
              <a:t>Configuration &amp; Migration</a:t>
            </a:r>
          </a:p>
        </p:txBody>
      </p:sp>
      <p:sp>
        <p:nvSpPr>
          <p:cNvPr id="15" name="object 15"/>
          <p:cNvSpPr/>
          <p:nvPr/>
        </p:nvSpPr>
        <p:spPr>
          <a:xfrm>
            <a:off x="716504" y="1487772"/>
            <a:ext cx="500375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836" y="0"/>
                </a:lnTo>
              </a:path>
            </a:pathLst>
          </a:custGeom>
          <a:ln w="26250">
            <a:solidFill>
              <a:srgbClr val="F4831A"/>
            </a:solidFill>
          </a:ln>
        </p:spPr>
        <p:txBody>
          <a:bodyPr wrap="square" lIns="0" tIns="0" rIns="0" bIns="0" rtlCol="0"/>
          <a:lstStyle/>
          <a:p>
            <a:endParaRPr sz="1932"/>
          </a:p>
        </p:txBody>
      </p:sp>
      <p:sp>
        <p:nvSpPr>
          <p:cNvPr id="16" name="object 16"/>
          <p:cNvSpPr/>
          <p:nvPr/>
        </p:nvSpPr>
        <p:spPr>
          <a:xfrm>
            <a:off x="4369924" y="1484457"/>
            <a:ext cx="500375" cy="0"/>
          </a:xfrm>
          <a:custGeom>
            <a:avLst/>
            <a:gdLst/>
            <a:ahLst/>
            <a:cxnLst/>
            <a:rect l="l" t="t" r="r" b="b"/>
            <a:pathLst>
              <a:path w="466089">
                <a:moveTo>
                  <a:pt x="0" y="0"/>
                </a:moveTo>
                <a:lnTo>
                  <a:pt x="465836" y="0"/>
                </a:lnTo>
              </a:path>
            </a:pathLst>
          </a:custGeom>
          <a:ln w="26250">
            <a:solidFill>
              <a:srgbClr val="F4831A"/>
            </a:solidFill>
          </a:ln>
        </p:spPr>
        <p:txBody>
          <a:bodyPr wrap="square" lIns="0" tIns="0" rIns="0" bIns="0" rtlCol="0"/>
          <a:lstStyle/>
          <a:p>
            <a:endParaRPr sz="1932"/>
          </a:p>
        </p:txBody>
      </p:sp>
      <p:sp>
        <p:nvSpPr>
          <p:cNvPr id="17" name="object 17"/>
          <p:cNvSpPr/>
          <p:nvPr/>
        </p:nvSpPr>
        <p:spPr>
          <a:xfrm>
            <a:off x="716504" y="3580651"/>
            <a:ext cx="500375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836" y="0"/>
                </a:lnTo>
              </a:path>
            </a:pathLst>
          </a:custGeom>
          <a:ln w="26250">
            <a:solidFill>
              <a:srgbClr val="F4831A"/>
            </a:solidFill>
          </a:ln>
        </p:spPr>
        <p:txBody>
          <a:bodyPr wrap="square" lIns="0" tIns="0" rIns="0" bIns="0" rtlCol="0"/>
          <a:lstStyle/>
          <a:p>
            <a:endParaRPr sz="1932"/>
          </a:p>
        </p:txBody>
      </p:sp>
      <p:sp>
        <p:nvSpPr>
          <p:cNvPr id="18" name="object 18"/>
          <p:cNvSpPr/>
          <p:nvPr/>
        </p:nvSpPr>
        <p:spPr>
          <a:xfrm>
            <a:off x="7928154" y="1487772"/>
            <a:ext cx="500375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836" y="0"/>
                </a:lnTo>
              </a:path>
            </a:pathLst>
          </a:custGeom>
          <a:ln w="26250">
            <a:solidFill>
              <a:srgbClr val="F4831A"/>
            </a:solidFill>
          </a:ln>
        </p:spPr>
        <p:txBody>
          <a:bodyPr wrap="square" lIns="0" tIns="0" rIns="0" bIns="0" rtlCol="0"/>
          <a:lstStyle/>
          <a:p>
            <a:endParaRPr sz="1932"/>
          </a:p>
        </p:txBody>
      </p:sp>
      <p:sp>
        <p:nvSpPr>
          <p:cNvPr id="19" name="object 19"/>
          <p:cNvSpPr/>
          <p:nvPr/>
        </p:nvSpPr>
        <p:spPr>
          <a:xfrm>
            <a:off x="4369924" y="3583967"/>
            <a:ext cx="500375" cy="0"/>
          </a:xfrm>
          <a:custGeom>
            <a:avLst/>
            <a:gdLst/>
            <a:ahLst/>
            <a:cxnLst/>
            <a:rect l="l" t="t" r="r" b="b"/>
            <a:pathLst>
              <a:path w="466089">
                <a:moveTo>
                  <a:pt x="0" y="0"/>
                </a:moveTo>
                <a:lnTo>
                  <a:pt x="465836" y="0"/>
                </a:lnTo>
              </a:path>
            </a:pathLst>
          </a:custGeom>
          <a:ln w="26250">
            <a:solidFill>
              <a:srgbClr val="F4831A"/>
            </a:solidFill>
          </a:ln>
        </p:spPr>
        <p:txBody>
          <a:bodyPr wrap="square" lIns="0" tIns="0" rIns="0" bIns="0" rtlCol="0"/>
          <a:lstStyle/>
          <a:p>
            <a:endParaRPr sz="1932"/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A20ADBBE-5B3A-C240-AB7A-667D6FEA522F}"/>
              </a:ext>
            </a:extLst>
          </p:cNvPr>
          <p:cNvSpPr txBox="1"/>
          <p:nvPr/>
        </p:nvSpPr>
        <p:spPr>
          <a:xfrm>
            <a:off x="7941389" y="3212539"/>
            <a:ext cx="3144727" cy="229211"/>
          </a:xfrm>
          <a:prstGeom prst="rect">
            <a:avLst/>
          </a:prstGeom>
        </p:spPr>
        <p:txBody>
          <a:bodyPr vert="horz" wrap="square" lIns="0" tIns="13634" rIns="0" bIns="0" rtlCol="0">
            <a:spAutoFit/>
          </a:bodyPr>
          <a:lstStyle/>
          <a:p>
            <a:pPr marL="13635">
              <a:spcBef>
                <a:spcPts val="107"/>
              </a:spcBef>
            </a:pPr>
            <a:r>
              <a:rPr lang="en-US" sz="1400" b="1" spc="-11">
                <a:solidFill>
                  <a:srgbClr val="F4831A"/>
                </a:solidFill>
                <a:latin typeface="Lato-Light"/>
                <a:cs typeface="Lato-Black"/>
              </a:rPr>
              <a:t>ENTERPRISE SECURITY</a:t>
            </a:r>
            <a:endParaRPr lang="en-US" sz="1400">
              <a:latin typeface="Lato-Light"/>
              <a:cs typeface="Lato-Black"/>
            </a:endParaRPr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9A05AEB0-3CF9-5C47-B5A1-467DE0270725}"/>
              </a:ext>
            </a:extLst>
          </p:cNvPr>
          <p:cNvSpPr txBox="1"/>
          <p:nvPr/>
        </p:nvSpPr>
        <p:spPr>
          <a:xfrm>
            <a:off x="7941389" y="3713955"/>
            <a:ext cx="3144727" cy="806629"/>
          </a:xfrm>
          <a:prstGeom prst="rect">
            <a:avLst/>
          </a:prstGeom>
        </p:spPr>
        <p:txBody>
          <a:bodyPr vert="horz" wrap="square" lIns="0" tIns="12952" rIns="0" bIns="0" rtlCol="0">
            <a:spAutoFit/>
          </a:bodyPr>
          <a:lstStyle/>
          <a:p>
            <a:pPr marL="252242" indent="-238608">
              <a:spcBef>
                <a:spcPts val="102"/>
              </a:spcBef>
              <a:buChar char="•"/>
              <a:tabLst>
                <a:tab pos="251561" algn="l"/>
                <a:tab pos="252242" algn="l"/>
              </a:tabLst>
            </a:pPr>
            <a:r>
              <a:rPr lang="en-US" sz="1200" spc="-5">
                <a:solidFill>
                  <a:srgbClr val="3B3A3B"/>
                </a:solidFill>
                <a:latin typeface="Lato-Light"/>
              </a:rPr>
              <a:t>Advanced Threat Management</a:t>
            </a:r>
          </a:p>
          <a:p>
            <a:pPr marL="252242" indent="-238608">
              <a:spcBef>
                <a:spcPts val="102"/>
              </a:spcBef>
              <a:buChar char="•"/>
              <a:tabLst>
                <a:tab pos="251561" algn="l"/>
                <a:tab pos="252242" algn="l"/>
              </a:tabLst>
            </a:pPr>
            <a:r>
              <a:rPr lang="en-US" sz="1200" spc="-5">
                <a:solidFill>
                  <a:srgbClr val="3B3A3B"/>
                </a:solidFill>
                <a:latin typeface="Lato-Light"/>
              </a:rPr>
              <a:t>Cyber and Infra Security</a:t>
            </a:r>
          </a:p>
          <a:p>
            <a:pPr marL="252242" indent="-238608">
              <a:spcBef>
                <a:spcPts val="102"/>
              </a:spcBef>
              <a:buChar char="•"/>
              <a:tabLst>
                <a:tab pos="251561" algn="l"/>
                <a:tab pos="252242" algn="l"/>
              </a:tabLst>
            </a:pPr>
            <a:r>
              <a:rPr lang="en-US" sz="1200" spc="-5">
                <a:solidFill>
                  <a:srgbClr val="3B3A3B"/>
                </a:solidFill>
                <a:latin typeface="Lato-Light"/>
              </a:rPr>
              <a:t>Identity and Access Management</a:t>
            </a:r>
          </a:p>
          <a:p>
            <a:pPr marL="252242" indent="-238608">
              <a:spcBef>
                <a:spcPts val="102"/>
              </a:spcBef>
              <a:buChar char="•"/>
              <a:tabLst>
                <a:tab pos="251561" algn="l"/>
                <a:tab pos="252242" algn="l"/>
              </a:tabLst>
            </a:pPr>
            <a:r>
              <a:rPr lang="en-US" sz="1200" spc="-5">
                <a:solidFill>
                  <a:srgbClr val="3B3A3B"/>
                </a:solidFill>
                <a:latin typeface="Lato-Light"/>
              </a:rPr>
              <a:t>Governance, Risk and Compliance</a:t>
            </a:r>
            <a:endParaRPr sz="1200" spc="-5">
              <a:solidFill>
                <a:srgbClr val="3B3A3B"/>
              </a:solidFill>
              <a:latin typeface="Lato-Light"/>
            </a:endParaRPr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905982CD-691F-9346-9DF8-1ED1209800D6}"/>
              </a:ext>
            </a:extLst>
          </p:cNvPr>
          <p:cNvSpPr/>
          <p:nvPr/>
        </p:nvSpPr>
        <p:spPr>
          <a:xfrm>
            <a:off x="7955022" y="3600821"/>
            <a:ext cx="500375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836" y="0"/>
                </a:lnTo>
              </a:path>
            </a:pathLst>
          </a:custGeom>
          <a:ln w="26250">
            <a:solidFill>
              <a:srgbClr val="F4831A"/>
            </a:solidFill>
          </a:ln>
        </p:spPr>
        <p:txBody>
          <a:bodyPr wrap="square" lIns="0" tIns="0" rIns="0" bIns="0" rtlCol="0"/>
          <a:lstStyle/>
          <a:p>
            <a:endParaRPr sz="1932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721" y="430916"/>
            <a:ext cx="2530714" cy="290766"/>
          </a:xfrm>
          <a:prstGeom prst="rect">
            <a:avLst/>
          </a:prstGeom>
        </p:spPr>
        <p:txBody>
          <a:bodyPr vert="horz" wrap="square" lIns="0" tIns="13634" rIns="0" bIns="0" rtlCol="0">
            <a:spAutoFit/>
          </a:bodyPr>
          <a:lstStyle/>
          <a:p>
            <a:pPr marL="13635">
              <a:spcBef>
                <a:spcPts val="107"/>
              </a:spcBef>
            </a:pPr>
            <a:r>
              <a:rPr b="1" spc="-5" dirty="0">
                <a:solidFill>
                  <a:srgbClr val="3B3A3B"/>
                </a:solidFill>
                <a:latin typeface="Lato-Light"/>
                <a:cs typeface="Lato-Light"/>
              </a:rPr>
              <a:t>OUR</a:t>
            </a:r>
            <a:r>
              <a:rPr b="1" spc="-81" dirty="0">
                <a:solidFill>
                  <a:srgbClr val="3B3A3B"/>
                </a:solidFill>
                <a:latin typeface="Lato-Light"/>
                <a:cs typeface="Lato-Light"/>
              </a:rPr>
              <a:t> </a:t>
            </a:r>
            <a:r>
              <a:rPr b="1" spc="-5" dirty="0">
                <a:solidFill>
                  <a:srgbClr val="3B3A3B"/>
                </a:solidFill>
                <a:latin typeface="Lato-Light"/>
                <a:cs typeface="Lato-Light"/>
              </a:rPr>
              <a:t>EXPERTISE</a:t>
            </a:r>
            <a:endParaRPr b="1" dirty="0">
              <a:latin typeface="Lato-Light"/>
              <a:cs typeface="Lato-Ligh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4272" y="1051987"/>
            <a:ext cx="4391969" cy="489848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03E813EF-1D76-B026-6BEE-132AFBDA72CA}"/>
              </a:ext>
            </a:extLst>
          </p:cNvPr>
          <p:cNvGrpSpPr/>
          <p:nvPr/>
        </p:nvGrpSpPr>
        <p:grpSpPr>
          <a:xfrm>
            <a:off x="419943" y="1051987"/>
            <a:ext cx="3122897" cy="4894212"/>
            <a:chOff x="419943" y="1051987"/>
            <a:chExt cx="3122897" cy="4894212"/>
          </a:xfrm>
        </p:grpSpPr>
        <p:sp>
          <p:nvSpPr>
            <p:cNvPr id="3" name="object 3"/>
            <p:cNvSpPr/>
            <p:nvPr/>
          </p:nvSpPr>
          <p:spPr>
            <a:xfrm>
              <a:off x="432619" y="1051987"/>
              <a:ext cx="3107578" cy="1663859"/>
            </a:xfrm>
            <a:custGeom>
              <a:avLst/>
              <a:gdLst/>
              <a:ahLst/>
              <a:cxnLst/>
              <a:rect l="l" t="t" r="r" b="b"/>
              <a:pathLst>
                <a:path w="2389504" h="1405255">
                  <a:moveTo>
                    <a:pt x="113195" y="0"/>
                  </a:moveTo>
                  <a:lnTo>
                    <a:pt x="69137" y="8894"/>
                  </a:lnTo>
                  <a:lnTo>
                    <a:pt x="33156" y="33151"/>
                  </a:lnTo>
                  <a:lnTo>
                    <a:pt x="8896" y="69131"/>
                  </a:lnTo>
                  <a:lnTo>
                    <a:pt x="0" y="113195"/>
                  </a:lnTo>
                  <a:lnTo>
                    <a:pt x="0" y="1291463"/>
                  </a:lnTo>
                  <a:lnTo>
                    <a:pt x="8896" y="1335520"/>
                  </a:lnTo>
                  <a:lnTo>
                    <a:pt x="33156" y="1371501"/>
                  </a:lnTo>
                  <a:lnTo>
                    <a:pt x="69137" y="1395761"/>
                  </a:lnTo>
                  <a:lnTo>
                    <a:pt x="113195" y="1404658"/>
                  </a:lnTo>
                  <a:lnTo>
                    <a:pt x="2276297" y="1404658"/>
                  </a:lnTo>
                  <a:lnTo>
                    <a:pt x="2320355" y="1395761"/>
                  </a:lnTo>
                  <a:lnTo>
                    <a:pt x="2356335" y="1371501"/>
                  </a:lnTo>
                  <a:lnTo>
                    <a:pt x="2380595" y="1335520"/>
                  </a:lnTo>
                  <a:lnTo>
                    <a:pt x="2389492" y="1291463"/>
                  </a:lnTo>
                  <a:lnTo>
                    <a:pt x="2389492" y="113195"/>
                  </a:lnTo>
                  <a:lnTo>
                    <a:pt x="2380595" y="69131"/>
                  </a:lnTo>
                  <a:lnTo>
                    <a:pt x="2356335" y="33151"/>
                  </a:lnTo>
                  <a:lnTo>
                    <a:pt x="2320355" y="8894"/>
                  </a:lnTo>
                  <a:lnTo>
                    <a:pt x="2276297" y="0"/>
                  </a:lnTo>
                  <a:lnTo>
                    <a:pt x="113195" y="0"/>
                  </a:lnTo>
                  <a:close/>
                </a:path>
              </a:pathLst>
            </a:custGeom>
            <a:ln w="10998">
              <a:solidFill>
                <a:srgbClr val="F4831A"/>
              </a:solidFill>
            </a:ln>
          </p:spPr>
          <p:txBody>
            <a:bodyPr wrap="square" lIns="0" tIns="0" rIns="0" bIns="0" rtlCol="0"/>
            <a:lstStyle/>
            <a:p>
              <a:endParaRPr sz="1932"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46810" y="1339191"/>
              <a:ext cx="2253792" cy="891573"/>
            </a:xfrm>
            <a:prstGeom prst="rect">
              <a:avLst/>
            </a:prstGeom>
          </p:spPr>
          <p:txBody>
            <a:bodyPr vert="horz" wrap="square" lIns="0" tIns="59990" rIns="0" bIns="0" rtlCol="0">
              <a:spAutoFit/>
            </a:bodyPr>
            <a:lstStyle/>
            <a:p>
              <a:pPr marL="227700" indent="-214065">
                <a:spcBef>
                  <a:spcPts val="472"/>
                </a:spcBef>
                <a:buChar char="•"/>
                <a:tabLst>
                  <a:tab pos="227017" algn="l"/>
                  <a:tab pos="227700" algn="l"/>
                </a:tabLst>
              </a:pPr>
              <a:r>
                <a:rPr lang="en-US" sz="1100" spc="-5">
                  <a:solidFill>
                    <a:srgbClr val="3B3A3B"/>
                  </a:solidFill>
                  <a:latin typeface="Lato-Light"/>
                  <a:cs typeface="Lato-Light"/>
                </a:rPr>
                <a:t>TOGAF</a:t>
              </a:r>
              <a:r>
                <a:rPr lang="en-US" sz="1100" spc="-64">
                  <a:solidFill>
                    <a:srgbClr val="3B3A3B"/>
                  </a:solidFill>
                  <a:latin typeface="Lato-Light"/>
                  <a:cs typeface="Lato-Light"/>
                </a:rPr>
                <a:t> </a:t>
              </a:r>
              <a:r>
                <a:rPr lang="en-US" sz="1100">
                  <a:solidFill>
                    <a:srgbClr val="3B3A3B"/>
                  </a:solidFill>
                  <a:latin typeface="Lato-Light"/>
                  <a:cs typeface="Lato-Light"/>
                </a:rPr>
                <a:t>Certified</a:t>
              </a:r>
              <a:endParaRPr lang="en-US" sz="1100">
                <a:latin typeface="Lato-Light"/>
                <a:cs typeface="Lato-Light"/>
              </a:endParaRPr>
            </a:p>
            <a:p>
              <a:pPr marL="231109" indent="-218156">
                <a:spcBef>
                  <a:spcPts val="370"/>
                </a:spcBef>
                <a:buChar char="•"/>
                <a:tabLst>
                  <a:tab pos="231109" algn="l"/>
                  <a:tab pos="231790" algn="l"/>
                </a:tabLst>
              </a:pPr>
              <a:r>
                <a:rPr lang="en-US" sz="1100" spc="-11">
                  <a:solidFill>
                    <a:srgbClr val="3B3A3B"/>
                  </a:solidFill>
                  <a:latin typeface="Lato-Light"/>
                  <a:cs typeface="Lato-Light"/>
                </a:rPr>
                <a:t>Full</a:t>
              </a:r>
              <a:r>
                <a:rPr lang="en-US" sz="1100" spc="-21">
                  <a:solidFill>
                    <a:srgbClr val="3B3A3B"/>
                  </a:solidFill>
                  <a:latin typeface="Lato-Light"/>
                  <a:cs typeface="Lato-Light"/>
                </a:rPr>
                <a:t> </a:t>
              </a:r>
              <a:r>
                <a:rPr lang="en-US" sz="1100" spc="-5">
                  <a:solidFill>
                    <a:srgbClr val="3B3A3B"/>
                  </a:solidFill>
                  <a:latin typeface="Lato-Light"/>
                  <a:cs typeface="Lato-Light"/>
                </a:rPr>
                <a:t>Stack</a:t>
              </a:r>
              <a:r>
                <a:rPr lang="en-US" sz="1100" spc="-21">
                  <a:solidFill>
                    <a:srgbClr val="3B3A3B"/>
                  </a:solidFill>
                  <a:latin typeface="Lato-Light"/>
                  <a:cs typeface="Lato-Light"/>
                </a:rPr>
                <a:t> </a:t>
              </a:r>
              <a:r>
                <a:rPr lang="en-US" sz="1100">
                  <a:solidFill>
                    <a:srgbClr val="3B3A3B"/>
                  </a:solidFill>
                  <a:latin typeface="Lato-Light"/>
                  <a:cs typeface="Lato-Light"/>
                </a:rPr>
                <a:t>Developers</a:t>
              </a:r>
              <a:endParaRPr lang="en-US" sz="1100">
                <a:latin typeface="Lato-Light"/>
                <a:cs typeface="Lato-Light"/>
              </a:endParaRPr>
            </a:p>
            <a:p>
              <a:pPr marL="231109" indent="-218156">
                <a:spcBef>
                  <a:spcPts val="370"/>
                </a:spcBef>
                <a:buChar char="•"/>
                <a:tabLst>
                  <a:tab pos="231109" algn="l"/>
                  <a:tab pos="231790" algn="l"/>
                </a:tabLst>
              </a:pPr>
              <a:r>
                <a:rPr lang="en-US" sz="1100" spc="5">
                  <a:solidFill>
                    <a:srgbClr val="3B3A3B"/>
                  </a:solidFill>
                  <a:latin typeface="Lato-Light"/>
                  <a:cs typeface="Lato-Light"/>
                </a:rPr>
                <a:t>Cloud</a:t>
              </a:r>
              <a:r>
                <a:rPr lang="en-US" sz="1100" spc="-11">
                  <a:solidFill>
                    <a:srgbClr val="3B3A3B"/>
                  </a:solidFill>
                  <a:latin typeface="Lato-Light"/>
                  <a:cs typeface="Lato-Light"/>
                </a:rPr>
                <a:t> </a:t>
              </a:r>
              <a:r>
                <a:rPr lang="en-US" sz="1100" spc="5">
                  <a:solidFill>
                    <a:srgbClr val="3B3A3B"/>
                  </a:solidFill>
                  <a:latin typeface="Lato-Light"/>
                  <a:cs typeface="Lato-Light"/>
                </a:rPr>
                <a:t>Practitioner</a:t>
              </a:r>
              <a:r>
                <a:rPr lang="en-US" sz="1100" spc="-27">
                  <a:solidFill>
                    <a:srgbClr val="3B3A3B"/>
                  </a:solidFill>
                  <a:latin typeface="Lato-Light"/>
                  <a:cs typeface="Lato-Light"/>
                </a:rPr>
                <a:t> </a:t>
              </a:r>
              <a:r>
                <a:rPr lang="en-US" sz="1100" spc="11">
                  <a:solidFill>
                    <a:srgbClr val="3B3A3B"/>
                  </a:solidFill>
                  <a:latin typeface="Lato-Light"/>
                  <a:cs typeface="Lato-Light"/>
                </a:rPr>
                <a:t>&amp;</a:t>
              </a:r>
              <a:r>
                <a:rPr lang="en-US" sz="1100" spc="-43">
                  <a:solidFill>
                    <a:srgbClr val="3B3A3B"/>
                  </a:solidFill>
                  <a:latin typeface="Lato-Light"/>
                  <a:cs typeface="Lato-Light"/>
                </a:rPr>
                <a:t> </a:t>
              </a:r>
              <a:r>
                <a:rPr lang="en-US" sz="1100" spc="-5">
                  <a:solidFill>
                    <a:srgbClr val="3B3A3B"/>
                  </a:solidFill>
                  <a:latin typeface="Lato-Light"/>
                  <a:cs typeface="Lato-Light"/>
                </a:rPr>
                <a:t>Architects</a:t>
              </a:r>
              <a:endParaRPr lang="en-US" sz="1100">
                <a:latin typeface="Lato-Light"/>
                <a:cs typeface="Lato-Light"/>
              </a:endParaRPr>
            </a:p>
            <a:p>
              <a:pPr marL="231109" indent="-218156">
                <a:spcBef>
                  <a:spcPts val="370"/>
                </a:spcBef>
                <a:buChar char="•"/>
                <a:tabLst>
                  <a:tab pos="231109" algn="l"/>
                  <a:tab pos="231790" algn="l"/>
                </a:tabLst>
              </a:pPr>
              <a:r>
                <a:rPr lang="en-US" sz="1100">
                  <a:solidFill>
                    <a:srgbClr val="3B3A3B"/>
                  </a:solidFill>
                  <a:latin typeface="Lato-Light"/>
                  <a:cs typeface="Lato-Light"/>
                </a:rPr>
                <a:t>Big</a:t>
              </a:r>
              <a:r>
                <a:rPr lang="en-US" sz="1100" spc="-21">
                  <a:solidFill>
                    <a:srgbClr val="3B3A3B"/>
                  </a:solidFill>
                  <a:latin typeface="Lato-Light"/>
                  <a:cs typeface="Lato-Light"/>
                </a:rPr>
                <a:t> </a:t>
              </a:r>
              <a:r>
                <a:rPr lang="en-US" sz="1100">
                  <a:solidFill>
                    <a:srgbClr val="3B3A3B"/>
                  </a:solidFill>
                  <a:latin typeface="Lato-Light"/>
                  <a:cs typeface="Lato-Light"/>
                </a:rPr>
                <a:t>Data</a:t>
              </a:r>
              <a:r>
                <a:rPr lang="en-US" sz="1100" spc="-21">
                  <a:solidFill>
                    <a:srgbClr val="3B3A3B"/>
                  </a:solidFill>
                  <a:latin typeface="Lato-Light"/>
                  <a:cs typeface="Lato-Light"/>
                </a:rPr>
                <a:t> </a:t>
              </a:r>
              <a:r>
                <a:rPr lang="en-US" sz="1100">
                  <a:solidFill>
                    <a:srgbClr val="3B3A3B"/>
                  </a:solidFill>
                  <a:latin typeface="Lato-Light"/>
                  <a:cs typeface="Lato-Light"/>
                </a:rPr>
                <a:t>Platform</a:t>
              </a:r>
              <a:r>
                <a:rPr lang="en-US" sz="1100" spc="-48">
                  <a:solidFill>
                    <a:srgbClr val="3B3A3B"/>
                  </a:solidFill>
                  <a:latin typeface="Lato-Light"/>
                  <a:cs typeface="Lato-Light"/>
                </a:rPr>
                <a:t> </a:t>
              </a:r>
              <a:r>
                <a:rPr lang="en-US" sz="1100" spc="-5">
                  <a:solidFill>
                    <a:srgbClr val="3B3A3B"/>
                  </a:solidFill>
                  <a:latin typeface="Lato-Light"/>
                  <a:cs typeface="Lato-Light"/>
                </a:rPr>
                <a:t>Architects</a:t>
              </a:r>
              <a:endParaRPr lang="en-US" sz="1100">
                <a:latin typeface="Lato-Light"/>
                <a:cs typeface="Lato-Light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646810" y="1118563"/>
              <a:ext cx="2253793" cy="234029"/>
            </a:xfrm>
            <a:prstGeom prst="rect">
              <a:avLst/>
            </a:prstGeom>
          </p:spPr>
          <p:txBody>
            <a:bodyPr vert="horz" wrap="square" lIns="0" tIns="18406" rIns="0" bIns="0" rtlCol="0">
              <a:spAutoFit/>
            </a:bodyPr>
            <a:lstStyle/>
            <a:p>
              <a:pPr marL="13635">
                <a:spcBef>
                  <a:spcPts val="145"/>
                </a:spcBef>
              </a:pPr>
              <a:r>
                <a:rPr sz="1400" b="1" spc="21">
                  <a:solidFill>
                    <a:srgbClr val="F4831A"/>
                  </a:solidFill>
                  <a:latin typeface="Lato-Light"/>
                  <a:cs typeface="Lato-Black"/>
                </a:rPr>
                <a:t>PRODUCT</a:t>
              </a:r>
              <a:r>
                <a:rPr sz="1400" b="1" spc="-70">
                  <a:solidFill>
                    <a:srgbClr val="F4831A"/>
                  </a:solidFill>
                  <a:latin typeface="Lato-Light"/>
                  <a:cs typeface="Lato-Black"/>
                </a:rPr>
                <a:t> </a:t>
              </a:r>
              <a:r>
                <a:rPr sz="1400" b="1" spc="21">
                  <a:solidFill>
                    <a:srgbClr val="F4831A"/>
                  </a:solidFill>
                  <a:latin typeface="Lato-Light"/>
                  <a:cs typeface="Lato-Black"/>
                </a:rPr>
                <a:t>ENGINEERING</a:t>
              </a:r>
              <a:endParaRPr sz="1400">
                <a:latin typeface="Lato-Light"/>
                <a:cs typeface="Lato-Black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85C858B-3581-9757-D3A9-8578895531EF}"/>
                </a:ext>
              </a:extLst>
            </p:cNvPr>
            <p:cNvGrpSpPr/>
            <p:nvPr/>
          </p:nvGrpSpPr>
          <p:grpSpPr>
            <a:xfrm>
              <a:off x="419943" y="4518265"/>
              <a:ext cx="3120254" cy="1427934"/>
              <a:chOff x="426565" y="4540106"/>
              <a:chExt cx="3091721" cy="1410361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426565" y="4540106"/>
                <a:ext cx="3091721" cy="1410361"/>
              </a:xfrm>
              <a:custGeom>
                <a:avLst/>
                <a:gdLst/>
                <a:ahLst/>
                <a:cxnLst/>
                <a:rect l="l" t="t" r="r" b="b"/>
                <a:pathLst>
                  <a:path w="2389504" h="1207770">
                    <a:moveTo>
                      <a:pt x="113195" y="0"/>
                    </a:moveTo>
                    <a:lnTo>
                      <a:pt x="69137" y="8894"/>
                    </a:lnTo>
                    <a:lnTo>
                      <a:pt x="33156" y="33151"/>
                    </a:lnTo>
                    <a:lnTo>
                      <a:pt x="8896" y="69131"/>
                    </a:lnTo>
                    <a:lnTo>
                      <a:pt x="0" y="113195"/>
                    </a:lnTo>
                    <a:lnTo>
                      <a:pt x="0" y="1094460"/>
                    </a:lnTo>
                    <a:lnTo>
                      <a:pt x="8896" y="1138518"/>
                    </a:lnTo>
                    <a:lnTo>
                      <a:pt x="33156" y="1174499"/>
                    </a:lnTo>
                    <a:lnTo>
                      <a:pt x="69137" y="1198759"/>
                    </a:lnTo>
                    <a:lnTo>
                      <a:pt x="113195" y="1207655"/>
                    </a:lnTo>
                    <a:lnTo>
                      <a:pt x="2276297" y="1207655"/>
                    </a:lnTo>
                    <a:lnTo>
                      <a:pt x="2320355" y="1198759"/>
                    </a:lnTo>
                    <a:lnTo>
                      <a:pt x="2356335" y="1174499"/>
                    </a:lnTo>
                    <a:lnTo>
                      <a:pt x="2380595" y="1138518"/>
                    </a:lnTo>
                    <a:lnTo>
                      <a:pt x="2389492" y="1094460"/>
                    </a:lnTo>
                    <a:lnTo>
                      <a:pt x="2389492" y="113195"/>
                    </a:lnTo>
                    <a:lnTo>
                      <a:pt x="2380595" y="69131"/>
                    </a:lnTo>
                    <a:lnTo>
                      <a:pt x="2356335" y="33151"/>
                    </a:lnTo>
                    <a:lnTo>
                      <a:pt x="2320355" y="8894"/>
                    </a:lnTo>
                    <a:lnTo>
                      <a:pt x="2276297" y="0"/>
                    </a:lnTo>
                    <a:lnTo>
                      <a:pt x="113195" y="0"/>
                    </a:lnTo>
                    <a:close/>
                  </a:path>
                </a:pathLst>
              </a:custGeom>
              <a:ln w="10998">
                <a:solidFill>
                  <a:srgbClr val="F4831A"/>
                </a:solidFill>
              </a:ln>
            </p:spPr>
            <p:txBody>
              <a:bodyPr wrap="square" lIns="0" tIns="0" rIns="0" bIns="0" rtlCol="0"/>
              <a:lstStyle/>
              <a:p>
                <a:endParaRPr sz="1932"/>
              </a:p>
            </p:txBody>
          </p:sp>
          <p:sp>
            <p:nvSpPr>
              <p:cNvPr id="12" name="object 12"/>
              <p:cNvSpPr txBox="1"/>
              <p:nvPr/>
            </p:nvSpPr>
            <p:spPr>
              <a:xfrm>
                <a:off x="655723" y="4927458"/>
                <a:ext cx="2062172" cy="829935"/>
              </a:xfrm>
              <a:prstGeom prst="rect">
                <a:avLst/>
              </a:prstGeom>
            </p:spPr>
            <p:txBody>
              <a:bodyPr vert="horz" wrap="square" lIns="0" tIns="59990" rIns="0" bIns="0" rtlCol="0">
                <a:spAutoFit/>
              </a:bodyPr>
              <a:lstStyle/>
              <a:p>
                <a:pPr marL="195658" indent="-182705">
                  <a:spcBef>
                    <a:spcPts val="472"/>
                  </a:spcBef>
                  <a:buChar char="•"/>
                  <a:tabLst>
                    <a:tab pos="196340" algn="l"/>
                  </a:tabLst>
                </a:pPr>
                <a:r>
                  <a:rPr sz="1100" spc="-5">
                    <a:solidFill>
                      <a:srgbClr val="3B3A3B"/>
                    </a:solidFill>
                    <a:latin typeface="Lato-Light"/>
                    <a:cs typeface="Lato-Light"/>
                  </a:rPr>
                  <a:t>Microsoft</a:t>
                </a:r>
                <a:r>
                  <a:rPr sz="1100" spc="-11">
                    <a:solidFill>
                      <a:srgbClr val="3B3A3B"/>
                    </a:solidFill>
                    <a:latin typeface="Lato-Light"/>
                    <a:cs typeface="Lato-Light"/>
                  </a:rPr>
                  <a:t> </a:t>
                </a:r>
                <a:r>
                  <a:rPr sz="1100">
                    <a:solidFill>
                      <a:srgbClr val="3B3A3B"/>
                    </a:solidFill>
                    <a:latin typeface="Lato-Light"/>
                    <a:cs typeface="Lato-Light"/>
                  </a:rPr>
                  <a:t>Certified:</a:t>
                </a:r>
                <a:r>
                  <a:rPr sz="1100" spc="-11">
                    <a:solidFill>
                      <a:srgbClr val="3B3A3B"/>
                    </a:solidFill>
                    <a:latin typeface="Lato-Light"/>
                    <a:cs typeface="Lato-Light"/>
                  </a:rPr>
                  <a:t> </a:t>
                </a:r>
                <a:r>
                  <a:rPr sz="1100">
                    <a:solidFill>
                      <a:srgbClr val="3B3A3B"/>
                    </a:solidFill>
                    <a:latin typeface="Lato-Light"/>
                    <a:cs typeface="Lato-Light"/>
                  </a:rPr>
                  <a:t>Data</a:t>
                </a:r>
                <a:r>
                  <a:rPr sz="1100" spc="-43">
                    <a:solidFill>
                      <a:srgbClr val="3B3A3B"/>
                    </a:solidFill>
                    <a:latin typeface="Lato-Light"/>
                    <a:cs typeface="Lato-Light"/>
                  </a:rPr>
                  <a:t> </a:t>
                </a:r>
                <a:r>
                  <a:rPr sz="1100">
                    <a:solidFill>
                      <a:srgbClr val="3B3A3B"/>
                    </a:solidFill>
                    <a:latin typeface="Lato-Light"/>
                    <a:cs typeface="Lato-Light"/>
                  </a:rPr>
                  <a:t>Analyst</a:t>
                </a:r>
                <a:endParaRPr sz="1100">
                  <a:latin typeface="Lato-Light"/>
                  <a:cs typeface="Lato-Light"/>
                </a:endParaRPr>
              </a:p>
              <a:p>
                <a:pPr marL="195658" indent="-182705">
                  <a:spcBef>
                    <a:spcPts val="370"/>
                  </a:spcBef>
                  <a:buChar char="•"/>
                  <a:tabLst>
                    <a:tab pos="196340" algn="l"/>
                  </a:tabLst>
                </a:pPr>
                <a:r>
                  <a:rPr sz="1100" spc="-11">
                    <a:solidFill>
                      <a:srgbClr val="3B3A3B"/>
                    </a:solidFill>
                    <a:latin typeface="Lato-Light"/>
                    <a:cs typeface="Lato-Light"/>
                  </a:rPr>
                  <a:t>Tableau</a:t>
                </a:r>
                <a:endParaRPr sz="1100">
                  <a:latin typeface="Lato-Light"/>
                  <a:cs typeface="Lato-Light"/>
                </a:endParaRPr>
              </a:p>
              <a:p>
                <a:pPr marL="195658" indent="-182705">
                  <a:spcBef>
                    <a:spcPts val="370"/>
                  </a:spcBef>
                  <a:buChar char="•"/>
                  <a:tabLst>
                    <a:tab pos="196340" algn="l"/>
                  </a:tabLst>
                </a:pPr>
                <a:r>
                  <a:rPr sz="1100" spc="-5">
                    <a:solidFill>
                      <a:srgbClr val="3B3A3B"/>
                    </a:solidFill>
                    <a:latin typeface="Lato-Light"/>
                    <a:cs typeface="Lato-Light"/>
                  </a:rPr>
                  <a:t>Power</a:t>
                </a:r>
                <a:r>
                  <a:rPr sz="1100" spc="-59">
                    <a:solidFill>
                      <a:srgbClr val="3B3A3B"/>
                    </a:solidFill>
                    <a:latin typeface="Lato-Light"/>
                    <a:cs typeface="Lato-Light"/>
                  </a:rPr>
                  <a:t> </a:t>
                </a:r>
                <a:r>
                  <a:rPr sz="1100">
                    <a:solidFill>
                      <a:srgbClr val="3B3A3B"/>
                    </a:solidFill>
                    <a:latin typeface="Lato-Light"/>
                    <a:cs typeface="Lato-Light"/>
                  </a:rPr>
                  <a:t>BI</a:t>
                </a:r>
                <a:endParaRPr sz="1100">
                  <a:latin typeface="Lato-Light"/>
                  <a:cs typeface="Lato-Light"/>
                </a:endParaRPr>
              </a:p>
            </p:txBody>
          </p:sp>
          <p:sp>
            <p:nvSpPr>
              <p:cNvPr id="16" name="object 16"/>
              <p:cNvSpPr txBox="1"/>
              <p:nvPr/>
            </p:nvSpPr>
            <p:spPr>
              <a:xfrm>
                <a:off x="653432" y="4663930"/>
                <a:ext cx="1946281" cy="231149"/>
              </a:xfrm>
              <a:prstGeom prst="rect">
                <a:avLst/>
              </a:prstGeom>
            </p:spPr>
            <p:txBody>
              <a:bodyPr vert="horz" wrap="square" lIns="0" tIns="18406" rIns="0" bIns="0" rtlCol="0">
                <a:spAutoFit/>
              </a:bodyPr>
              <a:lstStyle/>
              <a:p>
                <a:pPr marL="13635">
                  <a:spcBef>
                    <a:spcPts val="145"/>
                  </a:spcBef>
                </a:pPr>
                <a:r>
                  <a:rPr sz="1400" b="1" spc="27">
                    <a:solidFill>
                      <a:srgbClr val="F4831A"/>
                    </a:solidFill>
                    <a:latin typeface="Lato-Light"/>
                    <a:cs typeface="Lato-Black"/>
                  </a:rPr>
                  <a:t>D</a:t>
                </a:r>
                <a:r>
                  <a:rPr lang="en-US" sz="1400" b="1" spc="27">
                    <a:solidFill>
                      <a:srgbClr val="F4831A"/>
                    </a:solidFill>
                    <a:latin typeface="Lato-Light"/>
                    <a:cs typeface="Lato-Black"/>
                  </a:rPr>
                  <a:t>ATA ENGINEERING</a:t>
                </a:r>
                <a:endParaRPr sz="1400">
                  <a:latin typeface="Lato-Light"/>
                  <a:cs typeface="Lato-Black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09DF2E1-1B8E-9795-B6A5-4B41F6091551}"/>
                </a:ext>
              </a:extLst>
            </p:cNvPr>
            <p:cNvGrpSpPr/>
            <p:nvPr/>
          </p:nvGrpSpPr>
          <p:grpSpPr>
            <a:xfrm>
              <a:off x="435262" y="2856144"/>
              <a:ext cx="3107578" cy="1539395"/>
              <a:chOff x="432619" y="2883320"/>
              <a:chExt cx="3107578" cy="1539395"/>
            </a:xfrm>
          </p:grpSpPr>
          <p:sp>
            <p:nvSpPr>
              <p:cNvPr id="6" name="object 6"/>
              <p:cNvSpPr/>
              <p:nvPr/>
            </p:nvSpPr>
            <p:spPr>
              <a:xfrm>
                <a:off x="432619" y="2883320"/>
                <a:ext cx="3107578" cy="1539395"/>
              </a:xfrm>
              <a:custGeom>
                <a:avLst/>
                <a:gdLst/>
                <a:ahLst/>
                <a:cxnLst/>
                <a:rect l="l" t="t" r="r" b="b"/>
                <a:pathLst>
                  <a:path w="2389504" h="1405254">
                    <a:moveTo>
                      <a:pt x="113195" y="0"/>
                    </a:moveTo>
                    <a:lnTo>
                      <a:pt x="69137" y="8894"/>
                    </a:lnTo>
                    <a:lnTo>
                      <a:pt x="33156" y="33151"/>
                    </a:lnTo>
                    <a:lnTo>
                      <a:pt x="8896" y="69131"/>
                    </a:lnTo>
                    <a:lnTo>
                      <a:pt x="0" y="113195"/>
                    </a:lnTo>
                    <a:lnTo>
                      <a:pt x="0" y="1291463"/>
                    </a:lnTo>
                    <a:lnTo>
                      <a:pt x="8896" y="1335526"/>
                    </a:lnTo>
                    <a:lnTo>
                      <a:pt x="33156" y="1371506"/>
                    </a:lnTo>
                    <a:lnTo>
                      <a:pt x="69137" y="1395763"/>
                    </a:lnTo>
                    <a:lnTo>
                      <a:pt x="113195" y="1404658"/>
                    </a:lnTo>
                    <a:lnTo>
                      <a:pt x="2276297" y="1404658"/>
                    </a:lnTo>
                    <a:lnTo>
                      <a:pt x="2320355" y="1395763"/>
                    </a:lnTo>
                    <a:lnTo>
                      <a:pt x="2356335" y="1371506"/>
                    </a:lnTo>
                    <a:lnTo>
                      <a:pt x="2380595" y="1335526"/>
                    </a:lnTo>
                    <a:lnTo>
                      <a:pt x="2389492" y="1291463"/>
                    </a:lnTo>
                    <a:lnTo>
                      <a:pt x="2389492" y="113195"/>
                    </a:lnTo>
                    <a:lnTo>
                      <a:pt x="2380595" y="69131"/>
                    </a:lnTo>
                    <a:lnTo>
                      <a:pt x="2356335" y="33151"/>
                    </a:lnTo>
                    <a:lnTo>
                      <a:pt x="2320355" y="8894"/>
                    </a:lnTo>
                    <a:lnTo>
                      <a:pt x="2276297" y="0"/>
                    </a:lnTo>
                    <a:lnTo>
                      <a:pt x="113195" y="0"/>
                    </a:lnTo>
                    <a:close/>
                  </a:path>
                </a:pathLst>
              </a:custGeom>
              <a:ln w="10998">
                <a:solidFill>
                  <a:srgbClr val="F4831A"/>
                </a:solidFill>
              </a:ln>
            </p:spPr>
            <p:txBody>
              <a:bodyPr wrap="square" lIns="0" tIns="0" rIns="0" bIns="0" rtlCol="0"/>
              <a:lstStyle/>
              <a:p>
                <a:endParaRPr sz="1932"/>
              </a:p>
            </p:txBody>
          </p:sp>
          <p:sp>
            <p:nvSpPr>
              <p:cNvPr id="36" name="object 13">
                <a:extLst>
                  <a:ext uri="{FF2B5EF4-FFF2-40B4-BE49-F238E27FC236}">
                    <a16:creationId xmlns:a16="http://schemas.microsoft.com/office/drawing/2014/main" id="{9040E16E-3D59-9AFC-10FA-341B133F4709}"/>
                  </a:ext>
                </a:extLst>
              </p:cNvPr>
              <p:cNvSpPr txBox="1"/>
              <p:nvPr/>
            </p:nvSpPr>
            <p:spPr>
              <a:xfrm>
                <a:off x="646810" y="3006045"/>
                <a:ext cx="2253793" cy="234029"/>
              </a:xfrm>
              <a:prstGeom prst="rect">
                <a:avLst/>
              </a:prstGeom>
            </p:spPr>
            <p:txBody>
              <a:bodyPr vert="horz" wrap="square" lIns="0" tIns="18406" rIns="0" bIns="0" rtlCol="0">
                <a:spAutoFit/>
              </a:bodyPr>
              <a:lstStyle/>
              <a:p>
                <a:pPr marL="13635">
                  <a:spcBef>
                    <a:spcPts val="145"/>
                  </a:spcBef>
                </a:pPr>
                <a:r>
                  <a:rPr lang="en-IN" sz="1400" b="1" spc="21">
                    <a:solidFill>
                      <a:srgbClr val="F4831A"/>
                    </a:solidFill>
                    <a:latin typeface="Lato-Light"/>
                    <a:cs typeface="Lato-Black"/>
                  </a:rPr>
                  <a:t>DEVOPS/CLOUD</a:t>
                </a:r>
                <a:endParaRPr sz="1400">
                  <a:latin typeface="Lato-Light"/>
                  <a:cs typeface="Lato-Black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BAA5F5A-DAB2-7FDE-3412-794CEC9A1851}"/>
                  </a:ext>
                </a:extLst>
              </p:cNvPr>
              <p:cNvSpPr txBox="1"/>
              <p:nvPr/>
            </p:nvSpPr>
            <p:spPr>
              <a:xfrm>
                <a:off x="550999" y="3253164"/>
                <a:ext cx="22537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95658" indent="-182705">
                  <a:spcBef>
                    <a:spcPts val="687"/>
                  </a:spcBef>
                  <a:buChar char="•"/>
                  <a:tabLst>
                    <a:tab pos="196340" algn="l"/>
                  </a:tabLst>
                </a:pPr>
                <a:r>
                  <a:rPr lang="en-IN" sz="1100" spc="-5">
                    <a:solidFill>
                      <a:srgbClr val="3B3A3B"/>
                    </a:solidFill>
                    <a:latin typeface="Lato-Light"/>
                    <a:cs typeface="Lato-Light"/>
                  </a:rPr>
                  <a:t>AWS</a:t>
                </a:r>
                <a:r>
                  <a:rPr lang="en-IN" sz="1100" spc="-27">
                    <a:solidFill>
                      <a:srgbClr val="3B3A3B"/>
                    </a:solidFill>
                    <a:latin typeface="Lato-Light"/>
                    <a:cs typeface="Lato-Light"/>
                  </a:rPr>
                  <a:t> </a:t>
                </a:r>
                <a:r>
                  <a:rPr lang="en-IN" sz="1100">
                    <a:solidFill>
                      <a:srgbClr val="3B3A3B"/>
                    </a:solidFill>
                    <a:latin typeface="Lato-Light"/>
                    <a:cs typeface="Lato-Light"/>
                  </a:rPr>
                  <a:t>Certified</a:t>
                </a:r>
                <a:r>
                  <a:rPr lang="en-IN" sz="1100" spc="-21">
                    <a:solidFill>
                      <a:srgbClr val="3B3A3B"/>
                    </a:solidFill>
                    <a:latin typeface="Lato-Light"/>
                    <a:cs typeface="Lato-Light"/>
                  </a:rPr>
                  <a:t> </a:t>
                </a:r>
                <a:r>
                  <a:rPr lang="en-IN" sz="1100" spc="-5">
                    <a:solidFill>
                      <a:srgbClr val="3B3A3B"/>
                    </a:solidFill>
                    <a:latin typeface="Lato-Light"/>
                    <a:cs typeface="Lato-Light"/>
                  </a:rPr>
                  <a:t>Professionals</a:t>
                </a:r>
                <a:endParaRPr lang="en-IN" sz="1100">
                  <a:latin typeface="Lato-Light"/>
                  <a:cs typeface="Lato-Light"/>
                </a:endParaRPr>
              </a:p>
              <a:p>
                <a:pPr marL="195658" indent="-182705">
                  <a:spcBef>
                    <a:spcPts val="370"/>
                  </a:spcBef>
                  <a:buChar char="•"/>
                  <a:tabLst>
                    <a:tab pos="196340" algn="l"/>
                  </a:tabLst>
                </a:pPr>
                <a:r>
                  <a:rPr lang="en-IN" sz="1100" spc="-5">
                    <a:solidFill>
                      <a:srgbClr val="3B3A3B"/>
                    </a:solidFill>
                    <a:latin typeface="Lato-Light"/>
                    <a:cs typeface="Lato-Light"/>
                  </a:rPr>
                  <a:t>Azure</a:t>
                </a:r>
                <a:r>
                  <a:rPr lang="en-IN" sz="1100" spc="-21">
                    <a:solidFill>
                      <a:srgbClr val="3B3A3B"/>
                    </a:solidFill>
                    <a:latin typeface="Lato-Light"/>
                    <a:cs typeface="Lato-Light"/>
                  </a:rPr>
                  <a:t> </a:t>
                </a:r>
                <a:r>
                  <a:rPr lang="en-IN" sz="1100">
                    <a:solidFill>
                      <a:srgbClr val="3B3A3B"/>
                    </a:solidFill>
                    <a:latin typeface="Lato-Light"/>
                    <a:cs typeface="Lato-Light"/>
                  </a:rPr>
                  <a:t>Certified</a:t>
                </a:r>
                <a:r>
                  <a:rPr lang="en-IN" sz="1100" spc="-16">
                    <a:solidFill>
                      <a:srgbClr val="3B3A3B"/>
                    </a:solidFill>
                    <a:latin typeface="Lato-Light"/>
                    <a:cs typeface="Lato-Light"/>
                  </a:rPr>
                  <a:t> </a:t>
                </a:r>
                <a:r>
                  <a:rPr lang="en-IN" sz="1100" spc="-5">
                    <a:solidFill>
                      <a:srgbClr val="3B3A3B"/>
                    </a:solidFill>
                    <a:latin typeface="Lato-Light"/>
                    <a:cs typeface="Lato-Light"/>
                  </a:rPr>
                  <a:t>Professional</a:t>
                </a:r>
                <a:endParaRPr lang="en-IN" sz="1100">
                  <a:latin typeface="Lato-Light"/>
                  <a:cs typeface="Lato-Light"/>
                </a:endParaRPr>
              </a:p>
              <a:p>
                <a:pPr marL="195658" indent="-182705">
                  <a:spcBef>
                    <a:spcPts val="370"/>
                  </a:spcBef>
                  <a:buChar char="•"/>
                  <a:tabLst>
                    <a:tab pos="196340" algn="l"/>
                  </a:tabLst>
                </a:pPr>
                <a:r>
                  <a:rPr lang="en-IN" sz="1100" spc="11">
                    <a:solidFill>
                      <a:srgbClr val="3B3A3B"/>
                    </a:solidFill>
                    <a:latin typeface="Lato-Light"/>
                    <a:cs typeface="Lato-Light"/>
                  </a:rPr>
                  <a:t>MCSE</a:t>
                </a:r>
                <a:endParaRPr lang="en-IN" sz="1100">
                  <a:latin typeface="Lato-Light"/>
                  <a:cs typeface="Lato-Light"/>
                </a:endParaRPr>
              </a:p>
              <a:p>
                <a:pPr marL="195658" indent="-182705">
                  <a:spcBef>
                    <a:spcPts val="370"/>
                  </a:spcBef>
                  <a:buChar char="•"/>
                  <a:tabLst>
                    <a:tab pos="196340" algn="l"/>
                  </a:tabLst>
                </a:pPr>
                <a:r>
                  <a:rPr lang="en-IN" sz="1100" spc="5">
                    <a:solidFill>
                      <a:srgbClr val="3B3A3B"/>
                    </a:solidFill>
                    <a:latin typeface="Lato-Light"/>
                    <a:cs typeface="Lato-Light"/>
                  </a:rPr>
                  <a:t>RHEL</a:t>
                </a:r>
                <a:endParaRPr lang="en-IN" sz="1100">
                  <a:latin typeface="Lato-Light"/>
                  <a:cs typeface="Lato-Light"/>
                </a:endParaRP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3160EA2-702F-A282-E0CE-95670D3D6FA4}"/>
              </a:ext>
            </a:extLst>
          </p:cNvPr>
          <p:cNvGrpSpPr/>
          <p:nvPr/>
        </p:nvGrpSpPr>
        <p:grpSpPr>
          <a:xfrm>
            <a:off x="8671063" y="1044260"/>
            <a:ext cx="3088310" cy="4929119"/>
            <a:chOff x="8671063" y="1044260"/>
            <a:chExt cx="3088310" cy="4929119"/>
          </a:xfrm>
        </p:grpSpPr>
        <p:sp>
          <p:nvSpPr>
            <p:cNvPr id="19" name="object 10">
              <a:extLst>
                <a:ext uri="{FF2B5EF4-FFF2-40B4-BE49-F238E27FC236}">
                  <a16:creationId xmlns:a16="http://schemas.microsoft.com/office/drawing/2014/main" id="{07020240-C0B9-C643-B7C7-4CE5860052DA}"/>
                </a:ext>
              </a:extLst>
            </p:cNvPr>
            <p:cNvSpPr txBox="1"/>
            <p:nvPr/>
          </p:nvSpPr>
          <p:spPr>
            <a:xfrm>
              <a:off x="8915906" y="1377009"/>
              <a:ext cx="2000899" cy="1124970"/>
            </a:xfrm>
            <a:prstGeom prst="rect">
              <a:avLst/>
            </a:prstGeom>
          </p:spPr>
          <p:txBody>
            <a:bodyPr vert="horz" wrap="square" lIns="0" tIns="59990" rIns="0" bIns="0" rtlCol="0">
              <a:spAutoFit/>
            </a:bodyPr>
            <a:lstStyle/>
            <a:p>
              <a:pPr marL="195658" indent="-182705">
                <a:spcBef>
                  <a:spcPts val="370"/>
                </a:spcBef>
                <a:buChar char="•"/>
                <a:tabLst>
                  <a:tab pos="196340" algn="l"/>
                </a:tabLst>
              </a:pPr>
              <a:r>
                <a:rPr sz="1100" spc="11">
                  <a:solidFill>
                    <a:srgbClr val="3B3A3B"/>
                  </a:solidFill>
                  <a:latin typeface="Lato-Light"/>
                  <a:cs typeface="Lato-Light"/>
                </a:rPr>
                <a:t>PM</a:t>
              </a:r>
              <a:r>
                <a:rPr lang="en-IN" sz="1100" spc="5">
                  <a:solidFill>
                    <a:srgbClr val="3B3A3B"/>
                  </a:solidFill>
                  <a:latin typeface="Lato-Light"/>
                  <a:cs typeface="Lato-Light"/>
                </a:rPr>
                <a:t>SPC</a:t>
              </a:r>
              <a:r>
                <a:rPr lang="en-IN" sz="1100" spc="-43">
                  <a:solidFill>
                    <a:srgbClr val="3B3A3B"/>
                  </a:solidFill>
                  <a:latin typeface="Lato-Light"/>
                  <a:cs typeface="Lato-Light"/>
                </a:rPr>
                <a:t> </a:t>
              </a:r>
              <a:r>
                <a:rPr lang="en-IN" sz="1100" spc="5">
                  <a:solidFill>
                    <a:srgbClr val="3B3A3B"/>
                  </a:solidFill>
                  <a:latin typeface="Lato-Light"/>
                  <a:cs typeface="Lato-Light"/>
                </a:rPr>
                <a:t>5.0</a:t>
              </a:r>
              <a:endParaRPr lang="en-IN" sz="1100">
                <a:latin typeface="Lato-Light"/>
                <a:cs typeface="Lato-Light"/>
              </a:endParaRPr>
            </a:p>
            <a:p>
              <a:pPr marL="195658" indent="-182705">
                <a:spcBef>
                  <a:spcPts val="370"/>
                </a:spcBef>
                <a:buChar char="•"/>
                <a:tabLst>
                  <a:tab pos="196340" algn="l"/>
                </a:tabLst>
              </a:pPr>
              <a:r>
                <a:rPr lang="en-IN" sz="1100" spc="-11" err="1">
                  <a:solidFill>
                    <a:srgbClr val="3B3A3B"/>
                  </a:solidFill>
                  <a:latin typeface="Lato-Light"/>
                  <a:cs typeface="Lato-Light"/>
                </a:rPr>
                <a:t>S</a:t>
              </a:r>
              <a:r>
                <a:rPr lang="en-IN" sz="1100" spc="5" err="1">
                  <a:solidFill>
                    <a:srgbClr val="3B3A3B"/>
                  </a:solidFill>
                  <a:latin typeface="Lato-Light"/>
                  <a:cs typeface="Lato-Light"/>
                </a:rPr>
                <a:t>A</a:t>
              </a:r>
              <a:r>
                <a:rPr lang="en-IN" sz="1100" spc="-43" err="1">
                  <a:solidFill>
                    <a:srgbClr val="3B3A3B"/>
                  </a:solidFill>
                  <a:latin typeface="Lato-Light"/>
                  <a:cs typeface="Lato-Light"/>
                </a:rPr>
                <a:t>F</a:t>
              </a:r>
              <a:r>
                <a:rPr lang="en-IN" sz="1100" spc="5" err="1">
                  <a:solidFill>
                    <a:srgbClr val="3B3A3B"/>
                  </a:solidFill>
                  <a:latin typeface="Lato-Light"/>
                  <a:cs typeface="Lato-Light"/>
                </a:rPr>
                <a:t>e</a:t>
              </a:r>
              <a:r>
                <a:rPr lang="en-IN" sz="1100" spc="-32">
                  <a:solidFill>
                    <a:srgbClr val="3B3A3B"/>
                  </a:solidFill>
                  <a:latin typeface="Lato-Light"/>
                  <a:cs typeface="Lato-Light"/>
                </a:rPr>
                <a:t> </a:t>
              </a:r>
              <a:r>
                <a:rPr lang="en-IN" sz="1100">
                  <a:solidFill>
                    <a:srgbClr val="3B3A3B"/>
                  </a:solidFill>
                  <a:latin typeface="Lato-Light"/>
                  <a:cs typeface="Lato-Light"/>
                </a:rPr>
                <a:t>Agilist</a:t>
              </a:r>
              <a:endParaRPr lang="en-IN" sz="1100">
                <a:latin typeface="Lato-Light"/>
                <a:cs typeface="Lato-Light"/>
              </a:endParaRPr>
            </a:p>
            <a:p>
              <a:pPr marL="195658" indent="-182705">
                <a:spcBef>
                  <a:spcPts val="376"/>
                </a:spcBef>
                <a:buChar char="•"/>
                <a:tabLst>
                  <a:tab pos="196340" algn="l"/>
                </a:tabLst>
              </a:pPr>
              <a:r>
                <a:rPr lang="en-IN" sz="1100">
                  <a:solidFill>
                    <a:srgbClr val="3B3A3B"/>
                  </a:solidFill>
                  <a:latin typeface="Lato-Light"/>
                  <a:cs typeface="Lato-Light"/>
                </a:rPr>
                <a:t>Certified</a:t>
              </a:r>
              <a:r>
                <a:rPr lang="en-IN" sz="1100" spc="-27">
                  <a:solidFill>
                    <a:srgbClr val="3B3A3B"/>
                  </a:solidFill>
                  <a:latin typeface="Lato-Light"/>
                  <a:cs typeface="Lato-Light"/>
                </a:rPr>
                <a:t> </a:t>
              </a:r>
              <a:r>
                <a:rPr lang="en-IN" sz="1100">
                  <a:solidFill>
                    <a:srgbClr val="3B3A3B"/>
                  </a:solidFill>
                  <a:latin typeface="Lato-Light"/>
                  <a:cs typeface="Lato-Light"/>
                </a:rPr>
                <a:t>Scrum</a:t>
              </a:r>
              <a:r>
                <a:rPr lang="en-IN" sz="1100" spc="-21">
                  <a:solidFill>
                    <a:srgbClr val="3B3A3B"/>
                  </a:solidFill>
                  <a:latin typeface="Lato-Light"/>
                  <a:cs typeface="Lato-Light"/>
                </a:rPr>
                <a:t> </a:t>
              </a:r>
              <a:r>
                <a:rPr lang="en-IN" sz="1100">
                  <a:solidFill>
                    <a:srgbClr val="3B3A3B"/>
                  </a:solidFill>
                  <a:latin typeface="Lato-Light"/>
                  <a:cs typeface="Lato-Light"/>
                </a:rPr>
                <a:t>Master</a:t>
              </a:r>
              <a:endParaRPr lang="en-IN" sz="1100">
                <a:latin typeface="Lato-Light"/>
                <a:cs typeface="Lato-Light"/>
              </a:endParaRPr>
            </a:p>
            <a:p>
              <a:pPr marL="195658" indent="-182705">
                <a:spcBef>
                  <a:spcPts val="370"/>
                </a:spcBef>
                <a:buChar char="•"/>
                <a:tabLst>
                  <a:tab pos="196340" algn="l"/>
                </a:tabLst>
              </a:pPr>
              <a:r>
                <a:rPr lang="en-IN" sz="1100" spc="-11">
                  <a:solidFill>
                    <a:srgbClr val="3B3A3B"/>
                  </a:solidFill>
                  <a:latin typeface="Lato-Light"/>
                  <a:cs typeface="Lato-Light"/>
                </a:rPr>
                <a:t>Lean</a:t>
              </a:r>
              <a:r>
                <a:rPr lang="en-IN" sz="1100" spc="-43">
                  <a:solidFill>
                    <a:srgbClr val="3B3A3B"/>
                  </a:solidFill>
                  <a:latin typeface="Lato-Light"/>
                  <a:cs typeface="Lato-Light"/>
                </a:rPr>
                <a:t> </a:t>
              </a:r>
              <a:r>
                <a:rPr lang="en-IN" sz="1100" err="1">
                  <a:solidFill>
                    <a:srgbClr val="3B3A3B"/>
                  </a:solidFill>
                  <a:latin typeface="Lato-Light"/>
                  <a:cs typeface="Lato-Light"/>
                </a:rPr>
                <a:t>SixSigma</a:t>
              </a:r>
              <a:endParaRPr lang="en-IN" sz="1100">
                <a:latin typeface="Lato-Light"/>
                <a:cs typeface="Lato-Light"/>
              </a:endParaRPr>
            </a:p>
            <a:p>
              <a:pPr marL="195658" indent="-182705">
                <a:spcBef>
                  <a:spcPts val="472"/>
                </a:spcBef>
                <a:buChar char="•"/>
                <a:tabLst>
                  <a:tab pos="196340" algn="l"/>
                </a:tabLst>
              </a:pPr>
              <a:r>
                <a:rPr sz="1100" spc="11">
                  <a:solidFill>
                    <a:srgbClr val="3B3A3B"/>
                  </a:solidFill>
                  <a:latin typeface="Lato-Light"/>
                  <a:cs typeface="Lato-Light"/>
                </a:rPr>
                <a:t>P</a:t>
              </a:r>
              <a:r>
                <a:rPr lang="en-US" sz="1100">
                  <a:latin typeface="Lato-Light"/>
                  <a:cs typeface="Lato-Light"/>
                </a:rPr>
                <a:t>, </a:t>
              </a:r>
              <a:r>
                <a:rPr sz="1100" spc="5">
                  <a:solidFill>
                    <a:srgbClr val="3B3A3B"/>
                  </a:solidFill>
                  <a:latin typeface="Lato-Light"/>
                  <a:cs typeface="Lato-Light"/>
                </a:rPr>
                <a:t>PMI-ACP</a:t>
              </a:r>
              <a:endParaRPr sz="1100">
                <a:latin typeface="Lato-Light"/>
                <a:cs typeface="Lato-Light"/>
              </a:endParaRPr>
            </a:p>
          </p:txBody>
        </p:sp>
        <p:sp>
          <p:nvSpPr>
            <p:cNvPr id="40" name="object 3">
              <a:extLst>
                <a:ext uri="{FF2B5EF4-FFF2-40B4-BE49-F238E27FC236}">
                  <a16:creationId xmlns:a16="http://schemas.microsoft.com/office/drawing/2014/main" id="{F44CC603-5B17-C138-EFB7-58B21E65B1D3}"/>
                </a:ext>
              </a:extLst>
            </p:cNvPr>
            <p:cNvSpPr/>
            <p:nvPr/>
          </p:nvSpPr>
          <p:spPr>
            <a:xfrm>
              <a:off x="8671063" y="1044260"/>
              <a:ext cx="3088310" cy="1663859"/>
            </a:xfrm>
            <a:custGeom>
              <a:avLst/>
              <a:gdLst/>
              <a:ahLst/>
              <a:cxnLst/>
              <a:rect l="l" t="t" r="r" b="b"/>
              <a:pathLst>
                <a:path w="2389504" h="1405255">
                  <a:moveTo>
                    <a:pt x="113195" y="0"/>
                  </a:moveTo>
                  <a:lnTo>
                    <a:pt x="69137" y="8894"/>
                  </a:lnTo>
                  <a:lnTo>
                    <a:pt x="33156" y="33151"/>
                  </a:lnTo>
                  <a:lnTo>
                    <a:pt x="8896" y="69131"/>
                  </a:lnTo>
                  <a:lnTo>
                    <a:pt x="0" y="113195"/>
                  </a:lnTo>
                  <a:lnTo>
                    <a:pt x="0" y="1291463"/>
                  </a:lnTo>
                  <a:lnTo>
                    <a:pt x="8896" y="1335520"/>
                  </a:lnTo>
                  <a:lnTo>
                    <a:pt x="33156" y="1371501"/>
                  </a:lnTo>
                  <a:lnTo>
                    <a:pt x="69137" y="1395761"/>
                  </a:lnTo>
                  <a:lnTo>
                    <a:pt x="113195" y="1404658"/>
                  </a:lnTo>
                  <a:lnTo>
                    <a:pt x="2276297" y="1404658"/>
                  </a:lnTo>
                  <a:lnTo>
                    <a:pt x="2320355" y="1395761"/>
                  </a:lnTo>
                  <a:lnTo>
                    <a:pt x="2356335" y="1371501"/>
                  </a:lnTo>
                  <a:lnTo>
                    <a:pt x="2380595" y="1335520"/>
                  </a:lnTo>
                  <a:lnTo>
                    <a:pt x="2389492" y="1291463"/>
                  </a:lnTo>
                  <a:lnTo>
                    <a:pt x="2389492" y="113195"/>
                  </a:lnTo>
                  <a:lnTo>
                    <a:pt x="2380595" y="69131"/>
                  </a:lnTo>
                  <a:lnTo>
                    <a:pt x="2356335" y="33151"/>
                  </a:lnTo>
                  <a:lnTo>
                    <a:pt x="2320355" y="8894"/>
                  </a:lnTo>
                  <a:lnTo>
                    <a:pt x="2276297" y="0"/>
                  </a:lnTo>
                  <a:lnTo>
                    <a:pt x="113195" y="0"/>
                  </a:lnTo>
                  <a:close/>
                </a:path>
              </a:pathLst>
            </a:custGeom>
            <a:ln w="10998">
              <a:solidFill>
                <a:srgbClr val="F4831A"/>
              </a:solidFill>
            </a:ln>
          </p:spPr>
          <p:txBody>
            <a:bodyPr wrap="square" lIns="0" tIns="0" rIns="0" bIns="0" rtlCol="0"/>
            <a:lstStyle/>
            <a:p>
              <a:endParaRPr sz="1932"/>
            </a:p>
          </p:txBody>
        </p:sp>
        <p:sp>
          <p:nvSpPr>
            <p:cNvPr id="41" name="object 7">
              <a:extLst>
                <a:ext uri="{FF2B5EF4-FFF2-40B4-BE49-F238E27FC236}">
                  <a16:creationId xmlns:a16="http://schemas.microsoft.com/office/drawing/2014/main" id="{8E2694BE-72B9-5892-F8BF-8C648ED81535}"/>
                </a:ext>
              </a:extLst>
            </p:cNvPr>
            <p:cNvSpPr/>
            <p:nvPr/>
          </p:nvSpPr>
          <p:spPr>
            <a:xfrm>
              <a:off x="8673706" y="4861764"/>
              <a:ext cx="3085667" cy="1111615"/>
            </a:xfrm>
            <a:custGeom>
              <a:avLst/>
              <a:gdLst/>
              <a:ahLst/>
              <a:cxnLst/>
              <a:rect l="l" t="t" r="r" b="b"/>
              <a:pathLst>
                <a:path w="2389504" h="1207770">
                  <a:moveTo>
                    <a:pt x="113195" y="0"/>
                  </a:moveTo>
                  <a:lnTo>
                    <a:pt x="69137" y="8894"/>
                  </a:lnTo>
                  <a:lnTo>
                    <a:pt x="33156" y="33151"/>
                  </a:lnTo>
                  <a:lnTo>
                    <a:pt x="8896" y="69131"/>
                  </a:lnTo>
                  <a:lnTo>
                    <a:pt x="0" y="113195"/>
                  </a:lnTo>
                  <a:lnTo>
                    <a:pt x="0" y="1094460"/>
                  </a:lnTo>
                  <a:lnTo>
                    <a:pt x="8896" y="1138518"/>
                  </a:lnTo>
                  <a:lnTo>
                    <a:pt x="33156" y="1174499"/>
                  </a:lnTo>
                  <a:lnTo>
                    <a:pt x="69137" y="1198759"/>
                  </a:lnTo>
                  <a:lnTo>
                    <a:pt x="113195" y="1207655"/>
                  </a:lnTo>
                  <a:lnTo>
                    <a:pt x="2276297" y="1207655"/>
                  </a:lnTo>
                  <a:lnTo>
                    <a:pt x="2320355" y="1198759"/>
                  </a:lnTo>
                  <a:lnTo>
                    <a:pt x="2356335" y="1174499"/>
                  </a:lnTo>
                  <a:lnTo>
                    <a:pt x="2380595" y="1138518"/>
                  </a:lnTo>
                  <a:lnTo>
                    <a:pt x="2389492" y="1094460"/>
                  </a:lnTo>
                  <a:lnTo>
                    <a:pt x="2389492" y="113195"/>
                  </a:lnTo>
                  <a:lnTo>
                    <a:pt x="2380595" y="69131"/>
                  </a:lnTo>
                  <a:lnTo>
                    <a:pt x="2356335" y="33151"/>
                  </a:lnTo>
                  <a:lnTo>
                    <a:pt x="2320355" y="8894"/>
                  </a:lnTo>
                  <a:lnTo>
                    <a:pt x="2276297" y="0"/>
                  </a:lnTo>
                  <a:lnTo>
                    <a:pt x="113195" y="0"/>
                  </a:lnTo>
                  <a:close/>
                </a:path>
              </a:pathLst>
            </a:custGeom>
            <a:ln w="10998">
              <a:solidFill>
                <a:srgbClr val="F4831A"/>
              </a:solidFill>
            </a:ln>
          </p:spPr>
          <p:txBody>
            <a:bodyPr wrap="square" lIns="0" tIns="0" rIns="0" bIns="0" rtlCol="0"/>
            <a:lstStyle/>
            <a:p>
              <a:endParaRPr sz="1932"/>
            </a:p>
          </p:txBody>
        </p:sp>
        <p:sp>
          <p:nvSpPr>
            <p:cNvPr id="43" name="object 12">
              <a:extLst>
                <a:ext uri="{FF2B5EF4-FFF2-40B4-BE49-F238E27FC236}">
                  <a16:creationId xmlns:a16="http://schemas.microsoft.com/office/drawing/2014/main" id="{9D78F6A8-A6D0-88CC-9A49-9FB2286E64F8}"/>
                </a:ext>
              </a:extLst>
            </p:cNvPr>
            <p:cNvSpPr txBox="1"/>
            <p:nvPr/>
          </p:nvSpPr>
          <p:spPr>
            <a:xfrm>
              <a:off x="8915906" y="5088732"/>
              <a:ext cx="2062172" cy="568407"/>
            </a:xfrm>
            <a:prstGeom prst="rect">
              <a:avLst/>
            </a:prstGeom>
          </p:spPr>
          <p:txBody>
            <a:bodyPr vert="horz" wrap="square" lIns="0" tIns="59990" rIns="0" bIns="0" rtlCol="0">
              <a:spAutoFit/>
            </a:bodyPr>
            <a:lstStyle/>
            <a:p>
              <a:pPr marL="195658" indent="-182705">
                <a:spcBef>
                  <a:spcPts val="472"/>
                </a:spcBef>
                <a:buChar char="•"/>
                <a:tabLst>
                  <a:tab pos="196340" algn="l"/>
                </a:tabLst>
              </a:pPr>
              <a:r>
                <a:rPr lang="en-US" sz="1100">
                  <a:solidFill>
                    <a:srgbClr val="3B3A3B"/>
                  </a:solidFill>
                  <a:latin typeface="Lato-Light"/>
                </a:rPr>
                <a:t>ISTQB Certified Engineers</a:t>
              </a:r>
            </a:p>
            <a:p>
              <a:pPr marL="195658" marR="5454" indent="-182705">
                <a:buChar char="•"/>
                <a:tabLst>
                  <a:tab pos="196340" algn="l"/>
                </a:tabLst>
              </a:pPr>
              <a:r>
                <a:rPr lang="en-US" sz="1100">
                  <a:solidFill>
                    <a:srgbClr val="3B3A3B"/>
                  </a:solidFill>
                  <a:latin typeface="Lato-Light"/>
                </a:rPr>
                <a:t>Certified Information Systems Security  Professional</a:t>
              </a:r>
            </a:p>
          </p:txBody>
        </p:sp>
        <p:sp>
          <p:nvSpPr>
            <p:cNvPr id="44" name="object 13">
              <a:extLst>
                <a:ext uri="{FF2B5EF4-FFF2-40B4-BE49-F238E27FC236}">
                  <a16:creationId xmlns:a16="http://schemas.microsoft.com/office/drawing/2014/main" id="{A1FD04CB-A718-E879-E4FE-C3D7037E3119}"/>
                </a:ext>
              </a:extLst>
            </p:cNvPr>
            <p:cNvSpPr txBox="1"/>
            <p:nvPr/>
          </p:nvSpPr>
          <p:spPr>
            <a:xfrm>
              <a:off x="8915906" y="1144909"/>
              <a:ext cx="2253793" cy="234029"/>
            </a:xfrm>
            <a:prstGeom prst="rect">
              <a:avLst/>
            </a:prstGeom>
          </p:spPr>
          <p:txBody>
            <a:bodyPr vert="horz" wrap="square" lIns="0" tIns="18406" rIns="0" bIns="0" rtlCol="0">
              <a:spAutoFit/>
            </a:bodyPr>
            <a:lstStyle/>
            <a:p>
              <a:pPr marL="13635">
                <a:spcBef>
                  <a:spcPts val="145"/>
                </a:spcBef>
              </a:pPr>
              <a:r>
                <a:rPr sz="1400" b="1" spc="21">
                  <a:solidFill>
                    <a:srgbClr val="F4831A"/>
                  </a:solidFill>
                  <a:latin typeface="Lato-Light"/>
                  <a:cs typeface="Lato-Black"/>
                </a:rPr>
                <a:t>PRO</a:t>
              </a:r>
              <a:r>
                <a:rPr lang="en-IN" sz="1400" b="1" spc="21">
                  <a:solidFill>
                    <a:srgbClr val="F4831A"/>
                  </a:solidFill>
                  <a:latin typeface="Lato-Light"/>
                  <a:cs typeface="Lato-Black"/>
                </a:rPr>
                <a:t>JECT MANAGEMENT</a:t>
              </a:r>
              <a:endParaRPr sz="1400">
                <a:latin typeface="Lato-Light"/>
                <a:cs typeface="Lato-Black"/>
              </a:endParaRPr>
            </a:p>
          </p:txBody>
        </p:sp>
        <p:sp>
          <p:nvSpPr>
            <p:cNvPr id="45" name="object 16">
              <a:extLst>
                <a:ext uri="{FF2B5EF4-FFF2-40B4-BE49-F238E27FC236}">
                  <a16:creationId xmlns:a16="http://schemas.microsoft.com/office/drawing/2014/main" id="{65DFE1A2-F1F1-E91D-4D85-D2860A76C60F}"/>
                </a:ext>
              </a:extLst>
            </p:cNvPr>
            <p:cNvSpPr txBox="1"/>
            <p:nvPr/>
          </p:nvSpPr>
          <p:spPr>
            <a:xfrm>
              <a:off x="8915906" y="4861765"/>
              <a:ext cx="1946281" cy="234029"/>
            </a:xfrm>
            <a:prstGeom prst="rect">
              <a:avLst/>
            </a:prstGeom>
          </p:spPr>
          <p:txBody>
            <a:bodyPr vert="horz" wrap="square" lIns="0" tIns="18406" rIns="0" bIns="0" rtlCol="0">
              <a:spAutoFit/>
            </a:bodyPr>
            <a:lstStyle/>
            <a:p>
              <a:pPr marL="13635">
                <a:spcBef>
                  <a:spcPts val="145"/>
                </a:spcBef>
              </a:pPr>
              <a:r>
                <a:rPr lang="en-IN" sz="1400" b="1" spc="32">
                  <a:solidFill>
                    <a:srgbClr val="F4831A"/>
                  </a:solidFill>
                  <a:latin typeface="Lato-Light"/>
                  <a:cs typeface="Lato-Black"/>
                </a:rPr>
                <a:t>Q</a:t>
              </a:r>
              <a:r>
                <a:rPr lang="en-IN" sz="1400" b="1">
                  <a:solidFill>
                    <a:srgbClr val="F4831A"/>
                  </a:solidFill>
                  <a:latin typeface="Lato-Light"/>
                  <a:cs typeface="Lato-Black"/>
                </a:rPr>
                <a:t>U</a:t>
              </a:r>
              <a:r>
                <a:rPr lang="en-IN" sz="1400" b="1" spc="21">
                  <a:solidFill>
                    <a:srgbClr val="F4831A"/>
                  </a:solidFill>
                  <a:latin typeface="Lato-Light"/>
                  <a:cs typeface="Lato-Black"/>
                </a:rPr>
                <a:t>ALITY</a:t>
              </a:r>
              <a:r>
                <a:rPr lang="en-IN" sz="1400" b="1" spc="-91">
                  <a:solidFill>
                    <a:srgbClr val="F4831A"/>
                  </a:solidFill>
                  <a:latin typeface="Lato-Light"/>
                  <a:cs typeface="Lato-Black"/>
                </a:rPr>
                <a:t> </a:t>
              </a:r>
              <a:r>
                <a:rPr lang="en-IN" sz="1400" b="1" spc="27">
                  <a:solidFill>
                    <a:srgbClr val="F4831A"/>
                  </a:solidFill>
                  <a:latin typeface="Lato-Light"/>
                  <a:cs typeface="Lato-Black"/>
                </a:rPr>
                <a:t>ASSURANCE</a:t>
              </a:r>
              <a:endParaRPr lang="en-IN" sz="1400">
                <a:latin typeface="Lato-Light"/>
                <a:cs typeface="Lato-Black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9E75069-401B-87A9-A724-F3A6FFF10627}"/>
                </a:ext>
              </a:extLst>
            </p:cNvPr>
            <p:cNvGrpSpPr/>
            <p:nvPr/>
          </p:nvGrpSpPr>
          <p:grpSpPr>
            <a:xfrm>
              <a:off x="8671071" y="2856144"/>
              <a:ext cx="3085667" cy="1866275"/>
              <a:chOff x="8673706" y="2852316"/>
              <a:chExt cx="3085667" cy="1808201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226BCC0-FA27-DDFC-EC09-6AEAC191A388}"/>
                  </a:ext>
                </a:extLst>
              </p:cNvPr>
              <p:cNvGrpSpPr/>
              <p:nvPr/>
            </p:nvGrpSpPr>
            <p:grpSpPr>
              <a:xfrm>
                <a:off x="8915906" y="2912805"/>
                <a:ext cx="2840832" cy="1734096"/>
                <a:chOff x="8915906" y="2912805"/>
                <a:chExt cx="2840832" cy="1734096"/>
              </a:xfrm>
            </p:grpSpPr>
            <p:sp>
              <p:nvSpPr>
                <p:cNvPr id="10" name="object 10"/>
                <p:cNvSpPr txBox="1"/>
                <p:nvPr/>
              </p:nvSpPr>
              <p:spPr>
                <a:xfrm>
                  <a:off x="8915906" y="3144905"/>
                  <a:ext cx="2840832" cy="1501996"/>
                </a:xfrm>
                <a:prstGeom prst="rect">
                  <a:avLst/>
                </a:prstGeom>
              </p:spPr>
              <p:txBody>
                <a:bodyPr vert="horz" wrap="square" lIns="0" tIns="59990" rIns="0" bIns="0" rtlCol="0">
                  <a:spAutoFit/>
                </a:bodyPr>
                <a:lstStyle/>
                <a:p>
                  <a:pPr marL="195658" indent="-182705">
                    <a:spcBef>
                      <a:spcPts val="472"/>
                    </a:spcBef>
                    <a:buFontTx/>
                    <a:buChar char="•"/>
                    <a:tabLst>
                      <a:tab pos="196340" algn="l"/>
                    </a:tabLst>
                  </a:pPr>
                  <a:r>
                    <a:rPr lang="en-US" sz="1100">
                      <a:latin typeface="Lato-Light"/>
                      <a:cs typeface="Lato-Light"/>
                    </a:rPr>
                    <a:t>CEH – Certified Ethical Hacker</a:t>
                  </a:r>
                </a:p>
                <a:p>
                  <a:pPr marL="195658" indent="-182705">
                    <a:spcBef>
                      <a:spcPts val="472"/>
                    </a:spcBef>
                    <a:buFontTx/>
                    <a:buChar char="•"/>
                    <a:tabLst>
                      <a:tab pos="196340" algn="l"/>
                    </a:tabLst>
                  </a:pPr>
                  <a:r>
                    <a:rPr lang="en-US" sz="1100">
                      <a:latin typeface="Lato-Light"/>
                      <a:cs typeface="Lato-Light"/>
                    </a:rPr>
                    <a:t>OSCP – Offensive Security Certified Professional</a:t>
                  </a:r>
                </a:p>
                <a:p>
                  <a:pPr marL="195658" indent="-182705">
                    <a:spcBef>
                      <a:spcPts val="472"/>
                    </a:spcBef>
                    <a:buFontTx/>
                    <a:buChar char="•"/>
                    <a:tabLst>
                      <a:tab pos="196340" algn="l"/>
                    </a:tabLst>
                  </a:pPr>
                  <a:r>
                    <a:rPr lang="en-US" sz="1100">
                      <a:latin typeface="Lato-Light"/>
                      <a:cs typeface="Lato-Light"/>
                    </a:rPr>
                    <a:t>CISSP - Certified Information Systems Security Professional</a:t>
                  </a:r>
                </a:p>
                <a:p>
                  <a:pPr marL="195658" indent="-182705">
                    <a:spcBef>
                      <a:spcPts val="472"/>
                    </a:spcBef>
                    <a:buFontTx/>
                    <a:buChar char="•"/>
                    <a:tabLst>
                      <a:tab pos="196340" algn="l"/>
                    </a:tabLst>
                  </a:pPr>
                  <a:r>
                    <a:rPr lang="en-US" sz="1100">
                      <a:latin typeface="Lato-Light"/>
                      <a:cs typeface="Lato-Light"/>
                    </a:rPr>
                    <a:t>AWS – AWS Certified Security </a:t>
                  </a:r>
                </a:p>
                <a:p>
                  <a:pPr marL="12953">
                    <a:spcBef>
                      <a:spcPts val="472"/>
                    </a:spcBef>
                    <a:tabLst>
                      <a:tab pos="196340" algn="l"/>
                    </a:tabLst>
                  </a:pPr>
                  <a:r>
                    <a:rPr lang="en-US" sz="1100">
                      <a:latin typeface="Lato-Light"/>
                      <a:cs typeface="Lato-Light"/>
                    </a:rPr>
                    <a:t>     – Specialist </a:t>
                  </a:r>
                </a:p>
              </p:txBody>
            </p:sp>
            <p:sp>
              <p:nvSpPr>
                <p:cNvPr id="48" name="object 13">
                  <a:extLst>
                    <a:ext uri="{FF2B5EF4-FFF2-40B4-BE49-F238E27FC236}">
                      <a16:creationId xmlns:a16="http://schemas.microsoft.com/office/drawing/2014/main" id="{3A7329E6-EDA3-8432-A1FA-3568E6EF34E5}"/>
                    </a:ext>
                  </a:extLst>
                </p:cNvPr>
                <p:cNvSpPr txBox="1"/>
                <p:nvPr/>
              </p:nvSpPr>
              <p:spPr>
                <a:xfrm>
                  <a:off x="8915906" y="2912805"/>
                  <a:ext cx="2253793" cy="226747"/>
                </a:xfrm>
                <a:prstGeom prst="rect">
                  <a:avLst/>
                </a:prstGeom>
              </p:spPr>
              <p:txBody>
                <a:bodyPr vert="horz" wrap="square" lIns="0" tIns="18406" rIns="0" bIns="0" rtlCol="0">
                  <a:spAutoFit/>
                </a:bodyPr>
                <a:lstStyle/>
                <a:p>
                  <a:pPr marL="13635">
                    <a:spcBef>
                      <a:spcPts val="145"/>
                    </a:spcBef>
                  </a:pPr>
                  <a:r>
                    <a:rPr lang="en-US" sz="1400" b="1" spc="11">
                      <a:solidFill>
                        <a:srgbClr val="F4831A"/>
                      </a:solidFill>
                      <a:latin typeface="Lato-Light"/>
                      <a:cs typeface="Lato-Black"/>
                    </a:rPr>
                    <a:t>ENTERPRISE SECURITY</a:t>
                  </a:r>
                  <a:endParaRPr lang="en-US" sz="1400">
                    <a:latin typeface="Lato-Light"/>
                    <a:cs typeface="Lato-Black"/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2C82018-1EF0-8122-1C5C-DCB275526FA1}"/>
                  </a:ext>
                </a:extLst>
              </p:cNvPr>
              <p:cNvGrpSpPr/>
              <p:nvPr/>
            </p:nvGrpSpPr>
            <p:grpSpPr>
              <a:xfrm>
                <a:off x="8673706" y="2852316"/>
                <a:ext cx="3085667" cy="1808201"/>
                <a:chOff x="432619" y="1073651"/>
                <a:chExt cx="3085667" cy="1469223"/>
              </a:xfrm>
            </p:grpSpPr>
            <p:sp>
              <p:nvSpPr>
                <p:cNvPr id="54" name="object 3">
                  <a:extLst>
                    <a:ext uri="{FF2B5EF4-FFF2-40B4-BE49-F238E27FC236}">
                      <a16:creationId xmlns:a16="http://schemas.microsoft.com/office/drawing/2014/main" id="{6930B5ED-C698-4F6F-32BD-F26785101502}"/>
                    </a:ext>
                  </a:extLst>
                </p:cNvPr>
                <p:cNvSpPr/>
                <p:nvPr/>
              </p:nvSpPr>
              <p:spPr>
                <a:xfrm>
                  <a:off x="432619" y="1073651"/>
                  <a:ext cx="3085667" cy="1469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9504" h="1405255">
                      <a:moveTo>
                        <a:pt x="113195" y="0"/>
                      </a:moveTo>
                      <a:lnTo>
                        <a:pt x="69137" y="8894"/>
                      </a:lnTo>
                      <a:lnTo>
                        <a:pt x="33156" y="33151"/>
                      </a:lnTo>
                      <a:lnTo>
                        <a:pt x="8896" y="69131"/>
                      </a:lnTo>
                      <a:lnTo>
                        <a:pt x="0" y="113195"/>
                      </a:lnTo>
                      <a:lnTo>
                        <a:pt x="0" y="1291463"/>
                      </a:lnTo>
                      <a:lnTo>
                        <a:pt x="8896" y="1335520"/>
                      </a:lnTo>
                      <a:lnTo>
                        <a:pt x="33156" y="1371501"/>
                      </a:lnTo>
                      <a:lnTo>
                        <a:pt x="69137" y="1395761"/>
                      </a:lnTo>
                      <a:lnTo>
                        <a:pt x="113195" y="1404658"/>
                      </a:lnTo>
                      <a:lnTo>
                        <a:pt x="2276297" y="1404658"/>
                      </a:lnTo>
                      <a:lnTo>
                        <a:pt x="2320355" y="1395761"/>
                      </a:lnTo>
                      <a:lnTo>
                        <a:pt x="2356335" y="1371501"/>
                      </a:lnTo>
                      <a:lnTo>
                        <a:pt x="2380595" y="1335520"/>
                      </a:lnTo>
                      <a:lnTo>
                        <a:pt x="2389492" y="1291463"/>
                      </a:lnTo>
                      <a:lnTo>
                        <a:pt x="2389492" y="113195"/>
                      </a:lnTo>
                      <a:lnTo>
                        <a:pt x="2380595" y="69131"/>
                      </a:lnTo>
                      <a:lnTo>
                        <a:pt x="2356335" y="33151"/>
                      </a:lnTo>
                      <a:lnTo>
                        <a:pt x="2320355" y="8894"/>
                      </a:lnTo>
                      <a:lnTo>
                        <a:pt x="2276297" y="0"/>
                      </a:lnTo>
                      <a:lnTo>
                        <a:pt x="113195" y="0"/>
                      </a:lnTo>
                      <a:close/>
                    </a:path>
                  </a:pathLst>
                </a:custGeom>
                <a:ln w="10998">
                  <a:solidFill>
                    <a:srgbClr val="F4831A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1932"/>
                </a:p>
              </p:txBody>
            </p:sp>
            <p:sp>
              <p:nvSpPr>
                <p:cNvPr id="56" name="object 13">
                  <a:extLst>
                    <a:ext uri="{FF2B5EF4-FFF2-40B4-BE49-F238E27FC236}">
                      <a16:creationId xmlns:a16="http://schemas.microsoft.com/office/drawing/2014/main" id="{959CF04C-D844-D172-D186-FBCF9ED0F58F}"/>
                    </a:ext>
                  </a:extLst>
                </p:cNvPr>
                <p:cNvSpPr txBox="1"/>
                <p:nvPr/>
              </p:nvSpPr>
              <p:spPr>
                <a:xfrm>
                  <a:off x="653432" y="1146240"/>
                  <a:ext cx="2253793" cy="234029"/>
                </a:xfrm>
                <a:prstGeom prst="rect">
                  <a:avLst/>
                </a:prstGeom>
              </p:spPr>
              <p:txBody>
                <a:bodyPr vert="horz" wrap="square" lIns="0" tIns="18406" rIns="0" bIns="0" rtlCol="0">
                  <a:spAutoFit/>
                </a:bodyPr>
                <a:lstStyle/>
                <a:p>
                  <a:pPr marL="13635">
                    <a:spcBef>
                      <a:spcPts val="145"/>
                    </a:spcBef>
                  </a:pPr>
                  <a:endParaRPr sz="1400">
                    <a:latin typeface="Lato-Light"/>
                    <a:cs typeface="Lato-Black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22AE-991E-C327-2555-FC294014D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46" y="388312"/>
            <a:ext cx="10972800" cy="307777"/>
          </a:xfrm>
        </p:spPr>
        <p:txBody>
          <a:bodyPr/>
          <a:lstStyle/>
          <a:p>
            <a:r>
              <a:rPr lang="en-IN" sz="2000" b="1" dirty="0"/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1FD74-6BD6-A1D3-B58B-BD5B20A22B33}"/>
              </a:ext>
            </a:extLst>
          </p:cNvPr>
          <p:cNvSpPr txBox="1"/>
          <p:nvPr/>
        </p:nvSpPr>
        <p:spPr>
          <a:xfrm>
            <a:off x="98324" y="1199536"/>
            <a:ext cx="91046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374151"/>
                </a:solidFill>
                <a:effectLst/>
              </a:rPr>
              <a:t>Due to challenges with batch data processing, the organization is having trouble collecting real-time insights. The company consequently plans to build a streaming data pipeline in order to analyze real-time data from their e-commerce website. The streaming data pipeline would ingest, process, and store the data so that it could be utilized to study customer behavior and improve the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0285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60528-15AF-8511-4332-8FCA8CD2B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231" y="1278294"/>
            <a:ext cx="12085538" cy="48626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CF33F5-1B35-FE94-414D-F94E349D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4" y="334586"/>
            <a:ext cx="10972800" cy="276999"/>
          </a:xfrm>
        </p:spPr>
        <p:txBody>
          <a:bodyPr/>
          <a:lstStyle/>
          <a:p>
            <a:r>
              <a:rPr lang="en-IN" b="1" kern="1200" dirty="0">
                <a:solidFill>
                  <a:schemeClr val="tx1"/>
                </a:solidFill>
                <a:latin typeface="Lato-Light"/>
              </a:rPr>
              <a:t>Current as-is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DF937-80F1-7983-8F0D-014ED0B5DAAB}"/>
              </a:ext>
            </a:extLst>
          </p:cNvPr>
          <p:cNvSpPr txBox="1"/>
          <p:nvPr/>
        </p:nvSpPr>
        <p:spPr>
          <a:xfrm>
            <a:off x="566708" y="3213300"/>
            <a:ext cx="106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FC15609-52D4-A379-52C4-A4D9A92AD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091" y="2248598"/>
            <a:ext cx="1521542" cy="152154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E7C711F-C8B6-21B1-EA9E-5AF85A387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49" y="2178710"/>
            <a:ext cx="1521543" cy="15215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8FA72A-83A2-C557-59B0-01BADCBACE81}"/>
              </a:ext>
            </a:extLst>
          </p:cNvPr>
          <p:cNvSpPr txBox="1"/>
          <p:nvPr/>
        </p:nvSpPr>
        <p:spPr>
          <a:xfrm>
            <a:off x="3149368" y="4136713"/>
            <a:ext cx="188779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Cloud Storage</a:t>
            </a:r>
            <a:endParaRPr lang="en-US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73603-C1B8-2B06-FBCE-1F5C1FA7319B}"/>
              </a:ext>
            </a:extLst>
          </p:cNvPr>
          <p:cNvSpPr txBox="1"/>
          <p:nvPr/>
        </p:nvSpPr>
        <p:spPr>
          <a:xfrm>
            <a:off x="5751444" y="4086674"/>
            <a:ext cx="201069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/>
              <a:t>Dataflow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AB66D1-4C3C-1B1E-AC12-3F00A7A3F288}"/>
              </a:ext>
            </a:extLst>
          </p:cNvPr>
          <p:cNvSpPr txBox="1"/>
          <p:nvPr/>
        </p:nvSpPr>
        <p:spPr>
          <a:xfrm>
            <a:off x="8098736" y="4086674"/>
            <a:ext cx="188779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/>
              <a:t>Big Query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1FF421-C9F0-D2FC-BC4E-57831D458257}"/>
              </a:ext>
            </a:extLst>
          </p:cNvPr>
          <p:cNvSpPr txBox="1"/>
          <p:nvPr/>
        </p:nvSpPr>
        <p:spPr>
          <a:xfrm>
            <a:off x="10277168" y="3914687"/>
            <a:ext cx="1610031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Looker Studio</a:t>
            </a:r>
            <a:endParaRPr lang="en-US" sz="1800" b="1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06438B7-4A4E-4486-2456-48C9B9CBCCE3}"/>
              </a:ext>
            </a:extLst>
          </p:cNvPr>
          <p:cNvSpPr/>
          <p:nvPr/>
        </p:nvSpPr>
        <p:spPr>
          <a:xfrm>
            <a:off x="1975010" y="3018503"/>
            <a:ext cx="723271" cy="107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A842129-5779-6726-DDDF-032856B9538D}"/>
              </a:ext>
            </a:extLst>
          </p:cNvPr>
          <p:cNvSpPr/>
          <p:nvPr/>
        </p:nvSpPr>
        <p:spPr>
          <a:xfrm>
            <a:off x="4793057" y="2939481"/>
            <a:ext cx="723271" cy="186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A4742A8-3048-25B3-CBDB-E79C53D84407}"/>
              </a:ext>
            </a:extLst>
          </p:cNvPr>
          <p:cNvSpPr/>
          <p:nvPr/>
        </p:nvSpPr>
        <p:spPr>
          <a:xfrm>
            <a:off x="7084828" y="2885585"/>
            <a:ext cx="723271" cy="186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218A573-38A6-3816-E8FB-9B9BDFA0AFD9}"/>
              </a:ext>
            </a:extLst>
          </p:cNvPr>
          <p:cNvSpPr/>
          <p:nvPr/>
        </p:nvSpPr>
        <p:spPr>
          <a:xfrm>
            <a:off x="9458633" y="2747675"/>
            <a:ext cx="723271" cy="186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E0F218-A7AA-0A20-80F9-DB6D10160A5B}"/>
              </a:ext>
            </a:extLst>
          </p:cNvPr>
          <p:cNvSpPr/>
          <p:nvPr/>
        </p:nvSpPr>
        <p:spPr>
          <a:xfrm>
            <a:off x="314632" y="2605548"/>
            <a:ext cx="1521542" cy="109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 Data Files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EBCE315E-29B4-9EB6-4AE7-CC80848E2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073" y="1911662"/>
            <a:ext cx="1629696" cy="1788591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FDA99C23-B2A8-A724-CB88-2FE1C7A881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02" y="2430461"/>
            <a:ext cx="1319495" cy="131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6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0BF8-F1F4-3F86-9597-EC7B1250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4" y="371909"/>
            <a:ext cx="10972800" cy="276999"/>
          </a:xfrm>
        </p:spPr>
        <p:txBody>
          <a:bodyPr/>
          <a:lstStyle/>
          <a:p>
            <a:r>
              <a:rPr lang="en-IN" b="1" kern="1200" dirty="0">
                <a:solidFill>
                  <a:schemeClr val="tx1"/>
                </a:solidFill>
                <a:latin typeface="Lato-Light"/>
              </a:rPr>
              <a:t>Our - Solution’s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011A4-01EF-D356-8CB4-632917D1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044" y="1190733"/>
            <a:ext cx="10972800" cy="291643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600" dirty="0"/>
              <a:t>Creating a streaming data pipeline for a real-time dashboard with Dataflow involves creating a data processing pipeline using Dataflow, applying data transformation logic to the incoming data streams, and monitoring the solution to ensure it is operating effectively and efficiently.</a:t>
            </a:r>
          </a:p>
          <a:p>
            <a:pPr algn="just">
              <a:lnSpc>
                <a:spcPct val="150000"/>
              </a:lnSpc>
            </a:pPr>
            <a:endParaRPr lang="en-US" sz="1600" dirty="0"/>
          </a:p>
          <a:p>
            <a:pPr algn="just">
              <a:lnSpc>
                <a:spcPct val="150000"/>
              </a:lnSpc>
            </a:pPr>
            <a:r>
              <a:rPr lang="en-US" sz="1600" dirty="0"/>
              <a:t>The solution provides businesses with real-time insights, enabling them to make informed decisions quickly. With Dataflow's autoscaling and fault-tolerant capabilities, businesses can handle increasing volumes of data as they grow. Additionally, the solution is cost-effective, as businesses only pay for the resources they use.</a:t>
            </a:r>
          </a:p>
          <a:p>
            <a:pPr algn="just">
              <a:lnSpc>
                <a:spcPct val="150000"/>
              </a:lnSpc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6373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DACB-2E35-1E6F-1FF3-57AE6727A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76" y="319291"/>
            <a:ext cx="10972800" cy="276999"/>
          </a:xfrm>
        </p:spPr>
        <p:txBody>
          <a:bodyPr/>
          <a:lstStyle/>
          <a:p>
            <a:r>
              <a:rPr lang="en-IN" sz="1800" b="1" dirty="0"/>
              <a:t>Proposed Architecture</a:t>
            </a:r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E3D86E-12BF-DBE6-90E9-3891AD50D904}"/>
              </a:ext>
            </a:extLst>
          </p:cNvPr>
          <p:cNvSpPr txBox="1"/>
          <p:nvPr/>
        </p:nvSpPr>
        <p:spPr>
          <a:xfrm>
            <a:off x="566708" y="3213300"/>
            <a:ext cx="106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725E8B9-3C39-66B7-8DEB-A527ACBDF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091" y="2248598"/>
            <a:ext cx="1521542" cy="1521542"/>
          </a:xfrm>
          <a:prstGeom prst="rect">
            <a:avLst/>
          </a:prstGeom>
        </p:spPr>
      </p:pic>
      <p:pic>
        <p:nvPicPr>
          <p:cNvPr id="15" name="Picture 14" descr="Icon">
            <a:extLst>
              <a:ext uri="{FF2B5EF4-FFF2-40B4-BE49-F238E27FC236}">
                <a16:creationId xmlns:a16="http://schemas.microsoft.com/office/drawing/2014/main" id="{85B31B26-0470-54B3-8CC8-22E98534F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51" y="2218221"/>
            <a:ext cx="1521542" cy="1521542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07C963FD-57AA-4FEB-65A4-0EA1B8ACA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49" y="2178710"/>
            <a:ext cx="1521543" cy="1521543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1DF12F5E-4CD3-A522-A202-749A8A1614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073" y="1911662"/>
            <a:ext cx="1629696" cy="178859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8FC8E92-EAC2-147C-81D4-8199F263DD1A}"/>
              </a:ext>
            </a:extLst>
          </p:cNvPr>
          <p:cNvSpPr txBox="1"/>
          <p:nvPr/>
        </p:nvSpPr>
        <p:spPr>
          <a:xfrm>
            <a:off x="3283974" y="4095171"/>
            <a:ext cx="188779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/>
              <a:t>PUB/SUB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7E2628-4C39-8C60-303B-8247DAC91655}"/>
              </a:ext>
            </a:extLst>
          </p:cNvPr>
          <p:cNvSpPr txBox="1"/>
          <p:nvPr/>
        </p:nvSpPr>
        <p:spPr>
          <a:xfrm>
            <a:off x="5797403" y="4086674"/>
            <a:ext cx="201069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/>
              <a:t>Dataflow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4F2DDC-E2CA-F9CA-5C8C-CA2BCE287552}"/>
              </a:ext>
            </a:extLst>
          </p:cNvPr>
          <p:cNvSpPr txBox="1"/>
          <p:nvPr/>
        </p:nvSpPr>
        <p:spPr>
          <a:xfrm>
            <a:off x="8098736" y="4086674"/>
            <a:ext cx="188779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/>
              <a:t>Big Query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77C50E-B687-EF12-6DFD-40D8B6A68670}"/>
              </a:ext>
            </a:extLst>
          </p:cNvPr>
          <p:cNvSpPr txBox="1"/>
          <p:nvPr/>
        </p:nvSpPr>
        <p:spPr>
          <a:xfrm>
            <a:off x="10277168" y="3914687"/>
            <a:ext cx="1610031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Looker Studio</a:t>
            </a:r>
            <a:endParaRPr lang="en-US" sz="18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11B3D92-D06A-2B08-868D-E48E8282532D}"/>
              </a:ext>
            </a:extLst>
          </p:cNvPr>
          <p:cNvSpPr/>
          <p:nvPr/>
        </p:nvSpPr>
        <p:spPr>
          <a:xfrm>
            <a:off x="1975010" y="3018503"/>
            <a:ext cx="723271" cy="107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5A1443A-95BD-990D-6969-A75E23B03666}"/>
              </a:ext>
            </a:extLst>
          </p:cNvPr>
          <p:cNvSpPr/>
          <p:nvPr/>
        </p:nvSpPr>
        <p:spPr>
          <a:xfrm>
            <a:off x="4793057" y="2939481"/>
            <a:ext cx="723271" cy="186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D957FFB-25CC-0651-733B-C1B0D7BB6FEA}"/>
              </a:ext>
            </a:extLst>
          </p:cNvPr>
          <p:cNvSpPr/>
          <p:nvPr/>
        </p:nvSpPr>
        <p:spPr>
          <a:xfrm>
            <a:off x="7084828" y="2885585"/>
            <a:ext cx="723271" cy="186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21C9831-6B16-2FB0-ED4D-CDD955868ADD}"/>
              </a:ext>
            </a:extLst>
          </p:cNvPr>
          <p:cNvSpPr/>
          <p:nvPr/>
        </p:nvSpPr>
        <p:spPr>
          <a:xfrm>
            <a:off x="9458633" y="2747675"/>
            <a:ext cx="723271" cy="186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9C7D76-FD02-ECCA-341A-8E684FD16551}"/>
              </a:ext>
            </a:extLst>
          </p:cNvPr>
          <p:cNvSpPr/>
          <p:nvPr/>
        </p:nvSpPr>
        <p:spPr>
          <a:xfrm>
            <a:off x="314632" y="2605548"/>
            <a:ext cx="1521542" cy="109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 Data</a:t>
            </a:r>
          </a:p>
        </p:txBody>
      </p:sp>
    </p:spTree>
    <p:extLst>
      <p:ext uri="{BB962C8B-B14F-4D97-AF65-F5344CB8AC3E}">
        <p14:creationId xmlns:p14="http://schemas.microsoft.com/office/powerpoint/2010/main" val="3579038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B388-1032-50E3-DEEE-10821CA3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</p:spPr>
        <p:txBody>
          <a:bodyPr/>
          <a:lstStyle/>
          <a:p>
            <a:r>
              <a:rPr lang="en-US" b="1" dirty="0"/>
              <a:t>Approach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1A02-71D9-E374-5863-6393224AC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159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Setting up of Prerequisites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Pub/Sub topic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a </a:t>
            </a:r>
            <a:r>
              <a:rPr lang="en-US" sz="1600" dirty="0" err="1"/>
              <a:t>BigQuery</a:t>
            </a:r>
            <a:r>
              <a:rPr lang="en-US" sz="1600" dirty="0"/>
              <a:t> dataset and 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a Cloud Storage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Python Code to Publish messages to Pub/Sub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in Pub/Sub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up a Dataflow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Analyze the  data using </a:t>
            </a:r>
            <a:r>
              <a:rPr lang="en-US" sz="1600" dirty="0" err="1"/>
              <a:t>BigQuery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a real-time dashboard using Looker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4203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338aa32-b03f-4fcd-872f-745b7d8adc12">
      <Terms xmlns="http://schemas.microsoft.com/office/infopath/2007/PartnerControls"/>
    </lcf76f155ced4ddcb4097134ff3c332f>
    <TaxCatchAll xmlns="53b3bb09-1703-4f75-852e-213dcde1ed21" xsi:nil="true"/>
    <SharedWithUsers xmlns="53b3bb09-1703-4f75-852e-213dcde1ed21">
      <UserInfo>
        <DisplayName>Sandeep Yarramilli</DisplayName>
        <AccountId>12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DACE242236A24EAAEA5E0BC4F8744A" ma:contentTypeVersion="14" ma:contentTypeDescription="Create a new document." ma:contentTypeScope="" ma:versionID="c05090411f165b985d322be1b5283ee9">
  <xsd:schema xmlns:xsd="http://www.w3.org/2001/XMLSchema" xmlns:xs="http://www.w3.org/2001/XMLSchema" xmlns:p="http://schemas.microsoft.com/office/2006/metadata/properties" xmlns:ns2="3338aa32-b03f-4fcd-872f-745b7d8adc12" xmlns:ns3="53b3bb09-1703-4f75-852e-213dcde1ed21" targetNamespace="http://schemas.microsoft.com/office/2006/metadata/properties" ma:root="true" ma:fieldsID="c248c9581c14cbef4524ee26613ffd25" ns2:_="" ns3:_="">
    <xsd:import namespace="3338aa32-b03f-4fcd-872f-745b7d8adc12"/>
    <xsd:import namespace="53b3bb09-1703-4f75-852e-213dcde1ed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38aa32-b03f-4fcd-872f-745b7d8adc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90d42904-247c-4610-a626-6b8e3e1fdfc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b3bb09-1703-4f75-852e-213dcde1ed2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ad73d90-9259-4ea6-adb6-f7479d36a60a}" ma:internalName="TaxCatchAll" ma:showField="CatchAllData" ma:web="53b3bb09-1703-4f75-852e-213dcde1ed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10418A-53FA-472C-A7BD-2AA09E1C9A9E}">
  <ds:schemaRefs>
    <ds:schemaRef ds:uri="3338aa32-b03f-4fcd-872f-745b7d8adc12"/>
    <ds:schemaRef ds:uri="53b3bb09-1703-4f75-852e-213dcde1ed2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F667B33-B951-4E1F-B3D3-021D4D36D8B6}">
  <ds:schemaRefs>
    <ds:schemaRef ds:uri="3338aa32-b03f-4fcd-872f-745b7d8adc12"/>
    <ds:schemaRef ds:uri="53b3bb09-1703-4f75-852e-213dcde1ed2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BCD12C7-26C2-4D4A-94F5-C03BFB64EA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3722</TotalTime>
  <Words>625</Words>
  <Application>Microsoft Office PowerPoint</Application>
  <PresentationFormat>Widescreen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Lato-Heavy</vt:lpstr>
      <vt:lpstr>Lato-Light</vt:lpstr>
      <vt:lpstr>sohne</vt:lpstr>
      <vt:lpstr>Office Theme</vt:lpstr>
      <vt:lpstr>PowerPoint Presentation</vt:lpstr>
      <vt:lpstr>Trusted Full IT  Services Partner since 2010</vt:lpstr>
      <vt:lpstr>PowerPoint Presentation</vt:lpstr>
      <vt:lpstr>PowerPoint Presentation</vt:lpstr>
      <vt:lpstr>Problem Statement</vt:lpstr>
      <vt:lpstr>Current as-is Architecture</vt:lpstr>
      <vt:lpstr>Our - Solution’s</vt:lpstr>
      <vt:lpstr>Proposed Architecture</vt:lpstr>
      <vt:lpstr>Approach</vt:lpstr>
      <vt:lpstr>Scope</vt:lpstr>
      <vt:lpstr>Stream Processing in Dataflow </vt:lpstr>
      <vt:lpstr>BigQuery Data </vt:lpstr>
      <vt:lpstr>Looker Studio Report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LexiPol Application Strategy</dc:title>
  <dc:creator>Joseph Thumma Sudheer</dc:creator>
  <cp:lastModifiedBy>Saikumar Chappa</cp:lastModifiedBy>
  <cp:revision>115</cp:revision>
  <dcterms:created xsi:type="dcterms:W3CDTF">2019-09-10T18:19:59Z</dcterms:created>
  <dcterms:modified xsi:type="dcterms:W3CDTF">2023-04-10T16:06:28Z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0x01010055DACE242236A24EAAEA5E0BC4F8744A</vt:lpwstr>
  </property>
  <property fmtid="{D5CDD505-2E9C-101B-9397-08002B2CF9AE}" pid="3" name="MediaServiceImageTags">
    <vt:lpwstr/>
  </property>
</Properties>
</file>