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Tracking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原理略</a:t>
            </a:r>
            <a:endParaRPr lang="en-US" altLang="zh-CN" dirty="0" smtClean="0"/>
          </a:p>
          <a:p>
            <a:r>
              <a:rPr lang="zh-CN" altLang="en-US" dirty="0" smtClean="0"/>
              <a:t>需要构建</a:t>
            </a:r>
            <a:r>
              <a:rPr lang="en-US" altLang="zh-CN" dirty="0" smtClean="0"/>
              <a:t>Cost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3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Cost Matrix</a:t>
            </a:r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期点集之间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Cost </a:t>
            </a:r>
            <a:r>
              <a:rPr lang="zh-CN" altLang="en-US" dirty="0" smtClean="0"/>
              <a:t>标识什么？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种可能性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后者与前者之间的匹配程度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22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K-NN 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运动不可能跳跃；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2Hz</a:t>
            </a:r>
            <a:r>
              <a:rPr lang="zh-CN" altLang="en-US" dirty="0" smtClean="0"/>
              <a:t> 结合车速；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车辆行驶方向。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12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Type 1</a:t>
            </a:r>
          </a:p>
          <a:p>
            <a:pPr lvl="1"/>
            <a:r>
              <a:rPr lang="en-US" altLang="zh-CN" dirty="0"/>
              <a:t>t</a:t>
            </a:r>
            <a:r>
              <a:rPr lang="zh-CN" altLang="en-US" dirty="0" smtClean="0"/>
              <a:t>→</a:t>
            </a:r>
            <a:r>
              <a:rPr lang="en-US" altLang="zh-CN" dirty="0" smtClean="0"/>
              <a:t>t+1</a:t>
            </a:r>
          </a:p>
          <a:p>
            <a:r>
              <a:rPr lang="en-US" altLang="zh-CN" dirty="0" smtClean="0"/>
              <a:t>Type 2</a:t>
            </a:r>
          </a:p>
          <a:p>
            <a:pPr lvl="1"/>
            <a:r>
              <a:rPr lang="en-US" altLang="zh-CN" dirty="0" smtClean="0"/>
              <a:t>T-p</a:t>
            </a:r>
            <a:r>
              <a:rPr lang="zh-CN" altLang="en-US" dirty="0" smtClean="0"/>
              <a:t>→</a:t>
            </a:r>
            <a:r>
              <a:rPr lang="en-US" altLang="zh-CN" dirty="0" smtClean="0"/>
              <a:t>t+1</a:t>
            </a:r>
          </a:p>
          <a:p>
            <a:r>
              <a:rPr lang="en-US" altLang="zh-CN" dirty="0" smtClean="0"/>
              <a:t>Type 3</a:t>
            </a:r>
          </a:p>
          <a:p>
            <a:pPr lvl="1"/>
            <a:r>
              <a:rPr lang="en-US" altLang="zh-CN" dirty="0" smtClean="0"/>
              <a:t>New</a:t>
            </a:r>
            <a:r>
              <a:rPr lang="zh-CN" altLang="en-US" dirty="0" smtClean="0"/>
              <a:t>→</a:t>
            </a:r>
            <a:r>
              <a:rPr lang="en-US" altLang="zh-CN" dirty="0" smtClean="0"/>
              <a:t>t+1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type1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type3</a:t>
            </a:r>
            <a:r>
              <a:rPr lang="zh-CN" altLang="en-US" dirty="0" smtClean="0"/>
              <a:t>是新出现，没有之前的什么信息</a:t>
            </a:r>
            <a:endParaRPr lang="en-US" altLang="zh-CN" dirty="0" smtClean="0"/>
          </a:p>
          <a:p>
            <a:r>
              <a:rPr lang="en-US" altLang="zh-CN" dirty="0" smtClean="0"/>
              <a:t>Type 4</a:t>
            </a:r>
          </a:p>
          <a:p>
            <a:pPr lvl="1"/>
            <a:r>
              <a:rPr lang="en-US" altLang="zh-CN" dirty="0" smtClean="0"/>
              <a:t>T</a:t>
            </a:r>
            <a:r>
              <a:rPr lang="zh-CN" altLang="en-US" dirty="0" smtClean="0"/>
              <a:t>→</a:t>
            </a:r>
            <a:r>
              <a:rPr lang="en-US" altLang="zh-CN" dirty="0" smtClean="0"/>
              <a:t>disappear </a:t>
            </a:r>
          </a:p>
          <a:p>
            <a:pPr lvl="1"/>
            <a:r>
              <a:rPr lang="zh-CN" altLang="en-US" dirty="0" smtClean="0"/>
              <a:t>消失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64904"/>
            <a:ext cx="30003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2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为每一个追踪维护一个结构？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一个对象，一条数据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29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107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Tracking</vt:lpstr>
      <vt:lpstr>二分图</vt:lpstr>
      <vt:lpstr>How To …</vt:lpstr>
      <vt:lpstr>How to …</vt:lpstr>
      <vt:lpstr>4 Types</vt:lpstr>
      <vt:lpstr>如何实现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</dc:title>
  <dc:creator>Administrator</dc:creator>
  <cp:lastModifiedBy>zhangshuaiyi</cp:lastModifiedBy>
  <cp:revision>6</cp:revision>
  <dcterms:created xsi:type="dcterms:W3CDTF">2014-12-08T07:01:01Z</dcterms:created>
  <dcterms:modified xsi:type="dcterms:W3CDTF">2014-12-08T13:41:06Z</dcterms:modified>
</cp:coreProperties>
</file>