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BRXnIxOGmUfYYSmwE63naM/iR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AF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528969" y="2191112"/>
            <a:ext cx="643926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3600" u="none" cap="none" strike="noStrike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NVIDIA ile Yapay Zekaya Giriş Online Staj Deneyimi Modülü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6920732" y="4273483"/>
            <a:ext cx="36557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3200" u="none" cap="none" strike="noStrike">
                <a:solidFill>
                  <a:srgbClr val="606682"/>
                </a:solidFill>
                <a:latin typeface="Arial"/>
                <a:ea typeface="Arial"/>
                <a:cs typeface="Arial"/>
                <a:sym typeface="Arial"/>
              </a:rPr>
              <a:t>Yasin Berk Yıldırım</a:t>
            </a:r>
            <a:endParaRPr b="0" i="0" sz="3200" u="none" cap="none" strike="noStrike">
              <a:solidFill>
                <a:srgbClr val="6066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5422232" y="1545771"/>
            <a:ext cx="0" cy="380140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grafik, yazı tipi, grafik tasarım, logo içeren bir resim&#10;&#10;Yapay zeka tarafından oluşturulan içerik yanlış olabilir.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15" y="179738"/>
            <a:ext cx="2122312" cy="491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çizgi film, kırpıntı çizim, gözlük, çizim içeren bir resim&#10;&#10;Yapay zeka tarafından oluşturulmuş içerik yanlış olabilir."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3852" y="1815353"/>
            <a:ext cx="3249708" cy="326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793214" y="648503"/>
            <a:ext cx="51171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8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Sınıflandırma – 2</a:t>
            </a:r>
            <a:endParaRPr b="1" sz="3200">
              <a:solidFill>
                <a:srgbClr val="6066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3154358" y="1913315"/>
            <a:ext cx="5883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CCCFDA"/>
                </a:solidFill>
              </a:rPr>
              <a:t>Karar Ağacı modeli %93.86 doğruluk sağlamıştır. Bu yöntem daha esnek olsa da, aşırı öğrenmeye daha yatkındır</a:t>
            </a: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200" y="3629700"/>
            <a:ext cx="9819595" cy="8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/>
        </p:nvSpPr>
        <p:spPr>
          <a:xfrm>
            <a:off x="793214" y="648503"/>
            <a:ext cx="51171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8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Sınıflandırma – 3</a:t>
            </a:r>
            <a:endParaRPr b="1" sz="3200">
              <a:solidFill>
                <a:srgbClr val="6066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3155281" y="1466129"/>
            <a:ext cx="588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CCCFDA"/>
                </a:solidFill>
              </a:rPr>
              <a:t>Random Forest modeli %97.37 doğrulukla en iyi sonucu vermiştir. Bu, topluluk yöntemlerinin daha kararlı sonuçlar verdiğini gösterir.</a:t>
            </a:r>
            <a:endParaRPr/>
          </a:p>
        </p:txBody>
      </p:sp>
      <p:pic>
        <p:nvPicPr>
          <p:cNvPr id="158" name="Google Shape;1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863" y="3679966"/>
            <a:ext cx="9738120" cy="12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/>
        </p:nvSpPr>
        <p:spPr>
          <a:xfrm>
            <a:off x="793214" y="648503"/>
            <a:ext cx="32335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8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Kıyaslama</a:t>
            </a:r>
            <a:endParaRPr b="1" sz="3200">
              <a:solidFill>
                <a:srgbClr val="6066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6262956" y="2459249"/>
            <a:ext cx="5883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CCCFDA"/>
                </a:solidFill>
              </a:rPr>
              <a:t>Tüm modellerin doğrulukları karşılaştırıldığında Random Forest öne çıkmıştır. Karar Ağacı daha düşük doğruluk verirken, Lojistik Regresyon da güçlü bir performans sergilemiştir.</a:t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5846" l="0" r="0" t="0"/>
          <a:stretch/>
        </p:blipFill>
        <p:spPr>
          <a:xfrm>
            <a:off x="379650" y="1994175"/>
            <a:ext cx="5883300" cy="4000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/>
        </p:nvSpPr>
        <p:spPr>
          <a:xfrm>
            <a:off x="834647" y="1467459"/>
            <a:ext cx="742703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80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Breast Cancer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80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Veri Seti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/>
        </p:nvSpPr>
        <p:spPr>
          <a:xfrm>
            <a:off x="793214" y="648503"/>
            <a:ext cx="32335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8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Kıyaslama</a:t>
            </a:r>
            <a:endParaRPr b="1" sz="3200">
              <a:solidFill>
                <a:srgbClr val="6066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6100115" y="2641323"/>
            <a:ext cx="588339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CCCFDA"/>
                </a:solidFill>
                <a:latin typeface="Arial"/>
                <a:ea typeface="Arial"/>
                <a:cs typeface="Arial"/>
                <a:sym typeface="Arial"/>
              </a:rPr>
              <a:t>Breast Cancer veri setine ilişkin modelleri karşılaştırdığımız kod sonrası doğruluk oranlarını ve sonucu içeren ekran görüntüsü. </a:t>
            </a:r>
            <a:endParaRPr/>
          </a:p>
        </p:txBody>
      </p:sp>
      <p:pic>
        <p:nvPicPr>
          <p:cNvPr descr="metin, yazı tipi, ekran görüntüsü, sayı, numara içeren bir resim&#10;&#10;Yapay zeka tarafından oluşturulmuş içerik yanlış olabilir."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718" y="2703138"/>
            <a:ext cx="5515535" cy="145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/>
        </p:nvSpPr>
        <p:spPr>
          <a:xfrm>
            <a:off x="793214" y="648503"/>
            <a:ext cx="19992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8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Analiz</a:t>
            </a:r>
            <a:endParaRPr b="1" sz="3200">
              <a:solidFill>
                <a:srgbClr val="6066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793214" y="1859340"/>
            <a:ext cx="96160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606682"/>
                </a:solidFill>
                <a:latin typeface="Arial"/>
                <a:ea typeface="Arial"/>
                <a:cs typeface="Arial"/>
                <a:sym typeface="Arial"/>
              </a:rPr>
              <a:t>Veri setinden elde ettiğiniz sonuçlar çerçevesinde analiz çıktılarınızdan 3’ünü paylaşınız. </a:t>
            </a:r>
            <a:endParaRPr/>
          </a:p>
        </p:txBody>
      </p:sp>
      <p:sp>
        <p:nvSpPr>
          <p:cNvPr id="184" name="Google Shape;184;p15"/>
          <p:cNvSpPr txBox="1"/>
          <p:nvPr/>
        </p:nvSpPr>
        <p:spPr>
          <a:xfrm>
            <a:off x="793214" y="2726079"/>
            <a:ext cx="961606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Lojistik Regresyon, Karar Ağacı, Random Forest ve SVM modellerinin doğruluk oranları birbirine oldukça yakındı. Bu, veri setinin iyi temizlenmiş ve sınıflandırmaya uygun olduğunu gösteriyor.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modeli, diğerlerine göre biraz daha yüksek doğruluk sağladı. Bu da topluluk "enseble" yöntemlerinin genelde daha güvenilir sonuçlar verdiğini gösteriyor</a:t>
            </a:r>
            <a:endParaRPr b="1" sz="2400">
              <a:solidFill>
                <a:srgbClr val="282B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tr-T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görselleştirme sonuçlarına göre, bazı özelliklerin örnek olarak tümör boyutu veya yoğunluğu gibi sınıflandırma sonucuna etkisi oldukça yüksek. Bu da model başarısında “feature selection”ın önemini ortaya koyuyor</a:t>
            </a:r>
            <a:endParaRPr b="1" sz="2400">
              <a:solidFill>
                <a:srgbClr val="282B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p14:dur="1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5784255" y="2765195"/>
            <a:ext cx="43571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Yasin Berk Yıldırım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16"/>
          <p:cNvCxnSpPr/>
          <p:nvPr/>
        </p:nvCxnSpPr>
        <p:spPr>
          <a:xfrm>
            <a:off x="5422232" y="1545771"/>
            <a:ext cx="0" cy="380140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16"/>
          <p:cNvSpPr txBox="1"/>
          <p:nvPr/>
        </p:nvSpPr>
        <p:spPr>
          <a:xfrm>
            <a:off x="6095257" y="3446474"/>
            <a:ext cx="25811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ysnmfun@gmail.com</a:t>
            </a:r>
            <a:endParaRPr/>
          </a:p>
        </p:txBody>
      </p:sp>
      <p:pic>
        <p:nvPicPr>
          <p:cNvPr descr="grafik, yazı tipi, grafik tasarım, logo içeren bir resim&#10;&#10;Yapay zeka tarafından oluşturulan içerik yanlış olabilir."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105" y="325857"/>
            <a:ext cx="1831912" cy="4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/>
        </p:nvSpPr>
        <p:spPr>
          <a:xfrm>
            <a:off x="398105" y="2492367"/>
            <a:ext cx="492472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36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NVIDIA ile Yapay Zekaya Giriş Online Staj Deneyimi Modülü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834647" y="1467459"/>
            <a:ext cx="793678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8000" u="none" cap="none" strike="noStrike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Google COLAB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80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Kurulumu</a:t>
            </a:r>
            <a:endParaRPr/>
          </a:p>
        </p:txBody>
      </p:sp>
    </p:spTree>
  </p:cSld>
  <p:clrMapOvr>
    <a:masterClrMapping/>
  </p:clrMapOvr>
  <p:transition spd="slow" p14:dur="150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793214" y="638978"/>
            <a:ext cx="50113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8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Kurulum Görseli</a:t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965791" y="1935126"/>
            <a:ext cx="10260418" cy="42838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3018748" y="3429000"/>
            <a:ext cx="61545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CCCFDA"/>
                </a:solidFill>
                <a:latin typeface="Arial"/>
                <a:ea typeface="Arial"/>
                <a:cs typeface="Arial"/>
                <a:sym typeface="Arial"/>
              </a:rPr>
              <a:t>Google COLAB kurulumunu gerçekleştirdikten sonra çıktı görselinizin ekran görüntüsünü paylaşınız. </a:t>
            </a:r>
            <a:endParaRPr/>
          </a:p>
        </p:txBody>
      </p:sp>
      <p:pic>
        <p:nvPicPr>
          <p:cNvPr descr="metin, ekran görüntüsü, ekran, görüntüleme, yazılım içeren bir resim&#10;&#10;Yapay zeka tarafından oluşturulmuş içerik yanlış olabilir.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146" y="1935536"/>
            <a:ext cx="5940237" cy="4522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in, ekran görüntüsü, yazı tipi, yazılım içeren bir resim&#10;&#10;Yapay zeka tarafından oluşturulmuş içerik yanlış olabilir."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7221" y="1935539"/>
            <a:ext cx="4224619" cy="4522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834647" y="1467459"/>
            <a:ext cx="590725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80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Veri Analizi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80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İşlemleri</a:t>
            </a:r>
            <a:endParaRPr/>
          </a:p>
        </p:txBody>
      </p:sp>
    </p:spTree>
  </p:cSld>
  <p:clrMapOvr>
    <a:masterClrMapping/>
  </p:clrMapOvr>
  <p:transition spd="slow" p14:dur="150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/>
        </p:nvSpPr>
        <p:spPr>
          <a:xfrm>
            <a:off x="793214" y="638978"/>
            <a:ext cx="59289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8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Temel Fonksiyonlar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1245649" y="1719863"/>
            <a:ext cx="41184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CCCFDA"/>
                </a:solidFill>
                <a:latin typeface="Arial"/>
                <a:ea typeface="Arial"/>
                <a:cs typeface="Arial"/>
                <a:sym typeface="Arial"/>
              </a:rPr>
              <a:t>df.columns fonksiyonu kapsamında elde ettiğimiz ekran görüntüsü </a:t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6912580" y="1719862"/>
            <a:ext cx="41184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CCCFDA"/>
                </a:solidFill>
                <a:latin typeface="Arial"/>
                <a:ea typeface="Arial"/>
                <a:cs typeface="Arial"/>
                <a:sym typeface="Arial"/>
              </a:rPr>
              <a:t>df.head fonksiyonu kapsamında elde ettiğimiz ekran görüntüsü. </a:t>
            </a:r>
            <a:endParaRPr/>
          </a:p>
        </p:txBody>
      </p:sp>
      <p:pic>
        <p:nvPicPr>
          <p:cNvPr descr="metin, ekran görüntüsü, yazı tipi, sayı, numara içeren bir resim&#10;&#10;Yapay zeka tarafından oluşturulmuş içerik yanlış olabilir."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602" y="3424073"/>
            <a:ext cx="5422527" cy="203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in, ekran görüntüsü, yazılım, yazı tipi içeren bir resim&#10;&#10;Yapay zeka tarafından oluşturulmuş içerik yanlış olabilir."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9072" y="2922588"/>
            <a:ext cx="5433172" cy="3306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793214" y="638978"/>
            <a:ext cx="59289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8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Temel Fonksiyonlar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1451268" y="1477958"/>
            <a:ext cx="41184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CCCFDA"/>
                </a:solidFill>
                <a:latin typeface="Arial"/>
                <a:ea typeface="Arial"/>
                <a:cs typeface="Arial"/>
                <a:sym typeface="Arial"/>
              </a:rPr>
              <a:t>df.describe() fonksiyonu kapsamında elde ettiğimiz ekran görüntüsü. 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6960960" y="1477957"/>
            <a:ext cx="41184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CCCFDA"/>
                </a:solidFill>
                <a:latin typeface="Arial"/>
                <a:ea typeface="Arial"/>
                <a:cs typeface="Arial"/>
                <a:sym typeface="Arial"/>
              </a:rPr>
              <a:t>df.info() fonksiyonu kapsamında elde ettiğimiz ekran görüntüsü. </a:t>
            </a:r>
            <a:endParaRPr/>
          </a:p>
        </p:txBody>
      </p:sp>
      <p:pic>
        <p:nvPicPr>
          <p:cNvPr descr="metin, ekran görüntüsü, yazı tipi, yazılım içeren bir resim&#10;&#10;Yapay zeka tarafından oluşturulmuş içerik yanlış olabilir.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250" y="2679673"/>
            <a:ext cx="542869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in, ekran görüntüsü, yazı tipi içeren bir resim&#10;&#10;Yapay zeka tarafından oluşturulmuş içerik yanlış olabilir." id="125" name="Google Shape;12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9477" y="2681412"/>
            <a:ext cx="5425888" cy="2988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793214" y="638978"/>
            <a:ext cx="58012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8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Veri Görselleştirme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8076590" y="2893101"/>
            <a:ext cx="41184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CCCFDA"/>
                </a:solidFill>
                <a:latin typeface="Arial"/>
                <a:ea typeface="Arial"/>
                <a:cs typeface="Arial"/>
                <a:sym typeface="Arial"/>
              </a:rPr>
              <a:t>Veri görselleştirme kapsamında elde ettiğimiz grafikler ve çıktı</a:t>
            </a:r>
            <a:endParaRPr/>
          </a:p>
        </p:txBody>
      </p:sp>
      <p:pic>
        <p:nvPicPr>
          <p:cNvPr descr="metin, harita, ekran görüntüsü, diyagram içeren bir resim&#10;&#10;Yapay zeka tarafından oluşturulmuş içerik yanlış olabilir."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03" y="1966780"/>
            <a:ext cx="7529793" cy="426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834647" y="1467459"/>
            <a:ext cx="737092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80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Veri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80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Görselleştirme</a:t>
            </a:r>
            <a:endParaRPr/>
          </a:p>
        </p:txBody>
      </p:sp>
    </p:spTree>
  </p:cSld>
  <p:clrMapOvr>
    <a:masterClrMapping/>
  </p:clrMapOvr>
  <p:transition spd="slow" p14:dur="150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/>
        </p:nvSpPr>
        <p:spPr>
          <a:xfrm>
            <a:off x="793214" y="648503"/>
            <a:ext cx="51171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4800">
                <a:solidFill>
                  <a:srgbClr val="282B3D"/>
                </a:solidFill>
                <a:latin typeface="Arial"/>
                <a:ea typeface="Arial"/>
                <a:cs typeface="Arial"/>
                <a:sym typeface="Arial"/>
              </a:rPr>
              <a:t>Sınıflandırma – 1</a:t>
            </a:r>
            <a:endParaRPr b="1" sz="3200">
              <a:solidFill>
                <a:srgbClr val="6066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3154343" y="1479510"/>
            <a:ext cx="5883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rgbClr val="CCCFDA"/>
                </a:solidFill>
              </a:rPr>
              <a:t>Lojistik Regresyon modeliyle yapılan sınıflandırmada doğruluk oranı %96.49 olarak ölçülmüştür. Bu, veri setinin lineer olarak ayrılabilir özellikler taşıdığını göstermektedir.</a:t>
            </a:r>
            <a:endParaRPr sz="2400">
              <a:solidFill>
                <a:srgbClr val="CCCF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75" y="3825075"/>
            <a:ext cx="10472650" cy="10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2020-04-11T18:45:02Z</dcterms:created>
  <dc:creator>KK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8F5D84AD-0A63-42D4-96D7-BCA0BEE3396D</vt:lpwstr>
  </property>
  <property fmtid="{D5CDD505-2E9C-101B-9397-08002B2CF9AE}" pid="3" name="ArticulatePath">
    <vt:lpwstr>uretkenornekprojesunumu</vt:lpwstr>
  </property>
</Properties>
</file>