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0A"/>
    <a:srgbClr val="00360D"/>
    <a:srgbClr val="C8A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87066-B885-40C7-9906-B3F7E39347EA}" v="2212" dt="2022-08-25T21:02:48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uEk5MPhuCj8PTLWxjpSesX/Luxe-Calme-et-Volupt%C3%A9?node-id=0%3A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655420-8767-6B44-4031-188E09671E99}"/>
              </a:ext>
            </a:extLst>
          </p:cNvPr>
          <p:cNvSpPr/>
          <p:nvPr/>
        </p:nvSpPr>
        <p:spPr>
          <a:xfrm>
            <a:off x="3174" y="3175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6EB2869F-C3AE-A3A7-6D4F-605A1A92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468140"/>
            <a:ext cx="4040414" cy="2011934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9C6DDD7F-4797-E8D4-1FC7-04AF39859BE8}"/>
              </a:ext>
            </a:extLst>
          </p:cNvPr>
          <p:cNvSpPr/>
          <p:nvPr/>
        </p:nvSpPr>
        <p:spPr>
          <a:xfrm>
            <a:off x="242372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86C70A-7E38-40CF-E9A0-CCC1C8DEADA0}"/>
              </a:ext>
            </a:extLst>
          </p:cNvPr>
          <p:cNvSpPr txBox="1"/>
          <p:nvPr/>
        </p:nvSpPr>
        <p:spPr>
          <a:xfrm>
            <a:off x="1496785" y="5170711"/>
            <a:ext cx="7592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Charlotte, Jonathan, Youssef et Raphaël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F7BB4D-BDA1-EC93-F207-C5B5E5D4AE86}"/>
              </a:ext>
            </a:extLst>
          </p:cNvPr>
          <p:cNvSpPr txBox="1"/>
          <p:nvPr/>
        </p:nvSpPr>
        <p:spPr>
          <a:xfrm>
            <a:off x="1524001" y="1006926"/>
            <a:ext cx="7592785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entury Gothic"/>
                <a:cs typeface="Calibri"/>
              </a:rPr>
              <a:t>Présentation du site Web</a:t>
            </a:r>
            <a:r>
              <a:rPr lang="fr-FR" sz="2400" b="1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395185" y="1531256"/>
            <a:ext cx="93925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USE CASE :</a:t>
            </a:r>
            <a:endParaRPr lang="en-US" dirty="0">
              <a:cs typeface="Calibri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D5959A23-A826-C770-ACAE-077588D6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57" y="971401"/>
            <a:ext cx="5464628" cy="50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316592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Demande initiale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C97D43-8B19-8679-B0D2-93C3EF8BCEFE}"/>
              </a:ext>
            </a:extLst>
          </p:cNvPr>
          <p:cNvSpPr txBox="1"/>
          <p:nvPr/>
        </p:nvSpPr>
        <p:spPr>
          <a:xfrm>
            <a:off x="1150257" y="1504043"/>
            <a:ext cx="646248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8AD7F"/>
                </a:solidFill>
                <a:latin typeface="Century Gothic"/>
              </a:rPr>
              <a:t>DEMANDE DE LA CLIENTE : </a:t>
            </a:r>
            <a:endParaRPr lang="en-US">
              <a:solidFill>
                <a:srgbClr val="C8AD7F"/>
              </a:solidFill>
              <a:latin typeface="Century Gothic"/>
            </a:endParaRPr>
          </a:p>
          <a:p>
            <a:endParaRPr lang="en-US" dirty="0">
              <a:solidFill>
                <a:srgbClr val="C8AD7F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Un site pour son salon de coiffure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plutôt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simple dans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l’utilisation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Accueil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Prestation et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tarifs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Photos 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Contact </a:t>
            </a:r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Design :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sobre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mais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moderne</a:t>
            </a:r>
            <a:endParaRPr lang="en-US" dirty="0" err="1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  <a:cs typeface="Calibri"/>
              </a:rPr>
              <a:t>Couleurs : beige, vert </a:t>
            </a:r>
            <a:r>
              <a:rPr lang="en-US" dirty="0" err="1">
                <a:solidFill>
                  <a:schemeClr val="bg1"/>
                </a:solidFill>
                <a:latin typeface="Century Gothic"/>
                <a:cs typeface="Calibri"/>
              </a:rPr>
              <a:t>sapin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  <a:cs typeface="Calibri"/>
              </a:rPr>
              <a:t>Polices : pas de polices </a:t>
            </a:r>
            <a:r>
              <a:rPr lang="en-US" dirty="0" err="1">
                <a:solidFill>
                  <a:schemeClr val="bg1"/>
                </a:solidFill>
                <a:latin typeface="Century Gothic"/>
                <a:cs typeface="Calibri"/>
              </a:rPr>
              <a:t>manuscrites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569FE4D3-D11C-0EC5-BC1F-B5E6353B835F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782864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Gestion de projets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970021-687B-3318-D484-69636B6FA442}"/>
              </a:ext>
            </a:extLst>
          </p:cNvPr>
          <p:cNvSpPr txBox="1"/>
          <p:nvPr/>
        </p:nvSpPr>
        <p:spPr>
          <a:xfrm>
            <a:off x="1150257" y="1504043"/>
            <a:ext cx="64624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8AD7F"/>
                </a:solidFill>
                <a:latin typeface="Century Gothic"/>
              </a:rPr>
              <a:t>REPARTITION DU TRAVAIL</a:t>
            </a:r>
            <a:r>
              <a:rPr lang="fr-FR" dirty="0">
                <a:solidFill>
                  <a:srgbClr val="C8AD7F"/>
                </a:solidFill>
                <a:latin typeface="Century Gothic"/>
                <a:cs typeface="Calibri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Gestion et coordination du projet : Charlotte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Maquettage et charte graphique : Raphaël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Conception : Jonathan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Développement Web : Youssef et Jonathan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12411E-48F3-C2AE-CA64-B58E9253422C}"/>
              </a:ext>
            </a:extLst>
          </p:cNvPr>
          <p:cNvSpPr txBox="1"/>
          <p:nvPr/>
        </p:nvSpPr>
        <p:spPr>
          <a:xfrm>
            <a:off x="1150256" y="3681185"/>
            <a:ext cx="64624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C8AD7F"/>
                </a:solidFill>
                <a:latin typeface="Century Gothic"/>
                <a:cs typeface="Calibri"/>
              </a:rPr>
              <a:t>OUTILS &amp; LANGAGES UTILISES : 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GitHub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PowerPoint, Word</a:t>
            </a:r>
          </a:p>
          <a:p>
            <a:r>
              <a:rPr lang="fr-FR" dirty="0" err="1">
                <a:solidFill>
                  <a:schemeClr val="bg1"/>
                </a:solidFill>
                <a:latin typeface="Century Gothic"/>
                <a:cs typeface="Calibri"/>
              </a:rPr>
              <a:t>Figma</a:t>
            </a:r>
            <a:endParaRPr lang="fr-FR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Looping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Visual Studio Code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50BF63FA-3B8A-D239-4B4D-1A44E959CBCC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B2EC13EF-C69F-BCBF-D8E7-CCE77573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6" y="5386612"/>
            <a:ext cx="829130" cy="82005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8D88300E-4524-483B-3B11-47D75BCE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28" y="5386613"/>
            <a:ext cx="820058" cy="820058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E2AEC708-556E-68D4-170F-A5471EB7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85" y="5468257"/>
            <a:ext cx="738415" cy="7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6649356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2093686"/>
            <a:ext cx="64624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COULEURS :</a:t>
            </a:r>
            <a:endParaRPr lang="fr-FR" sz="1600" dirty="0">
              <a:solidFill>
                <a:srgbClr val="C8AD7F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1D5F88-6F01-148C-D74D-0C6708DC4F9E}"/>
              </a:ext>
            </a:extLst>
          </p:cNvPr>
          <p:cNvSpPr/>
          <p:nvPr/>
        </p:nvSpPr>
        <p:spPr>
          <a:xfrm>
            <a:off x="1329872" y="2772228"/>
            <a:ext cx="508000" cy="508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D0A3AF-F5F2-BE25-B0E6-CA9138E1A615}"/>
              </a:ext>
            </a:extLst>
          </p:cNvPr>
          <p:cNvSpPr/>
          <p:nvPr/>
        </p:nvSpPr>
        <p:spPr>
          <a:xfrm>
            <a:off x="2327728" y="2772227"/>
            <a:ext cx="508000" cy="508000"/>
          </a:xfrm>
          <a:prstGeom prst="ellipse">
            <a:avLst/>
          </a:prstGeom>
          <a:solidFill>
            <a:srgbClr val="C8A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D77F4E-19FA-854F-9810-F0C7838C4A74}"/>
              </a:ext>
            </a:extLst>
          </p:cNvPr>
          <p:cNvSpPr/>
          <p:nvPr/>
        </p:nvSpPr>
        <p:spPr>
          <a:xfrm>
            <a:off x="3316514" y="2772226"/>
            <a:ext cx="5080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2428E0-3C14-600A-A747-00D4F3CD480E}"/>
              </a:ext>
            </a:extLst>
          </p:cNvPr>
          <p:cNvSpPr txBox="1"/>
          <p:nvPr/>
        </p:nvSpPr>
        <p:spPr>
          <a:xfrm>
            <a:off x="1150256" y="3617685"/>
            <a:ext cx="64624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POLICES :</a:t>
            </a:r>
            <a:endParaRPr lang="fr-FR" sz="1600" dirty="0">
              <a:solidFill>
                <a:srgbClr val="C8AD7F"/>
              </a:solidFill>
            </a:endParaRPr>
          </a:p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492001-AFF2-5CD1-A225-2526C9379294}"/>
              </a:ext>
            </a:extLst>
          </p:cNvPr>
          <p:cNvSpPr txBox="1"/>
          <p:nvPr/>
        </p:nvSpPr>
        <p:spPr>
          <a:xfrm>
            <a:off x="1150257" y="4107543"/>
            <a:ext cx="64624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entury Gothic"/>
                <a:cs typeface="Calibri"/>
              </a:rPr>
              <a:t>Eb</a:t>
            </a:r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 Garamond – Logo et titres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Futura BK - textes</a:t>
            </a:r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B35D7432-184A-BF2A-8654-4BED1CEF70F9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4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Proposition de maquettage</a:t>
            </a:r>
          </a:p>
        </p:txBody>
      </p:sp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55C9D4A1-DFB4-8513-F915-68C71EE0A95F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9773555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ARBORESCENCE : </a:t>
            </a:r>
            <a:endParaRPr lang="fr-FR" dirty="0">
              <a:solidFill>
                <a:srgbClr val="C8AD7F"/>
              </a:solidFill>
            </a:endParaRPr>
          </a:p>
          <a:p>
            <a:endParaRPr lang="en-US" sz="20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Une page qui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regroupe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les sections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suivantes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 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Accueil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Prestation et 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tarifs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Photos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Contact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endParaRPr lang="en-US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sz="2000" dirty="0">
                <a:solidFill>
                  <a:schemeClr val="bg1"/>
                </a:solidFill>
                <a:latin typeface="Century Gothic"/>
                <a:cs typeface="Calibri"/>
              </a:rPr>
              <a:t>Lien de la maquette en ligne :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https://www.figma.com/file/uEk5MPhuCj8PTLWxjpSesX/Luxe-Calme-et-Volupt%C3%A9?node-id=0%3A1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6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Proposition de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E2BF3F-6CE9-C82B-95F6-0E54EC900CE4}"/>
              </a:ext>
            </a:extLst>
          </p:cNvPr>
          <p:cNvSpPr txBox="1"/>
          <p:nvPr/>
        </p:nvSpPr>
        <p:spPr>
          <a:xfrm>
            <a:off x="1150257" y="2102757"/>
            <a:ext cx="779598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PRESENTATION :</a:t>
            </a:r>
            <a:endParaRPr lang="fr-FR" sz="2000" dirty="0">
              <a:solidFill>
                <a:srgbClr val="C8AD7F"/>
              </a:solidFill>
            </a:endParaRPr>
          </a:p>
          <a:p>
            <a:endParaRPr lang="en-US" sz="24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Des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fonctionnalités</a:t>
            </a:r>
            <a:endParaRPr lang="en-US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De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l'aspect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technique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4016827"/>
            <a:ext cx="77959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PRINCIPALES DIFFICULTES :</a:t>
            </a:r>
            <a:endParaRPr lang="fr-FR" sz="2000" dirty="0">
              <a:solidFill>
                <a:srgbClr val="C8AD7F"/>
              </a:solidFill>
            </a:endParaRPr>
          </a:p>
          <a:p>
            <a:endParaRPr lang="en-US" sz="24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Le temps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La distance</a:t>
            </a:r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9C05B5EB-55B3-A324-0593-0DBAC0637EA5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2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Devis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CE644BA9-F486-840B-4406-1C4DA3707EA4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1576613"/>
            <a:ext cx="939255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DEUX FORMULES PROPOSES :</a:t>
            </a:r>
          </a:p>
          <a:p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rgbClr val="C8AD7F"/>
                </a:solidFill>
                <a:latin typeface="Century Gothic"/>
                <a:ea typeface="+mn-lt"/>
                <a:cs typeface="+mn-lt"/>
              </a:rPr>
              <a:t>1ère proposition :</a:t>
            </a:r>
            <a:endParaRPr lang="en-US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forfait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création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de site web                                                                    1000 € HT</a:t>
            </a:r>
            <a:endParaRPr lang="en-US" dirty="0">
              <a:solidFill>
                <a:schemeClr val="bg1"/>
              </a:solidFill>
              <a:latin typeface="Century Gothic"/>
              <a:cs typeface="Calibri" panose="020F0502020204030204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forfait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formation maintenance web                                                        250 € HT 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fr-FR" dirty="0">
                <a:solidFill>
                  <a:srgbClr val="C8AD7F"/>
                </a:solidFill>
                <a:latin typeface="Century Gothic"/>
                <a:ea typeface="+mn-lt"/>
                <a:cs typeface="+mn-lt"/>
              </a:rPr>
              <a:t>2ème proposition :</a:t>
            </a:r>
            <a:endParaRPr lang="fr-FR" dirty="0">
              <a:solidFill>
                <a:srgbClr val="C8AD7F"/>
              </a:solidFill>
              <a:latin typeface="Century Gothic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forfait création de site web                                                                    1000 € HT</a:t>
            </a:r>
            <a:endParaRPr lang="fr-FR" dirty="0">
              <a:solidFill>
                <a:schemeClr val="bg1"/>
              </a:solidFill>
              <a:latin typeface="Century Gothic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abonnement annuel maintenance web (20 € par mois)*                    240 € HT</a:t>
            </a:r>
            <a:endParaRPr lang="fr-FR" dirty="0">
              <a:solidFill>
                <a:schemeClr val="bg1"/>
              </a:solidFill>
              <a:latin typeface="Century Gothic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sz="1600" dirty="0">
                <a:solidFill>
                  <a:schemeClr val="bg1"/>
                </a:solidFill>
                <a:latin typeface="Century Gothic"/>
                <a:cs typeface="Calibri"/>
              </a:rPr>
              <a:t>*Rythme de la maintenance : 1 fois/an. Contenu : Photos, textes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6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1576613"/>
            <a:ext cx="93925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MCD / MLD :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EB0013E3-01A9-58FB-7B0D-F58A5ED4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57" y="1315866"/>
            <a:ext cx="8303985" cy="1940269"/>
          </a:xfrm>
          <a:prstGeom prst="rect">
            <a:avLst/>
          </a:prstGeom>
        </p:spPr>
      </p:pic>
      <p:pic>
        <p:nvPicPr>
          <p:cNvPr id="3" name="Image 7">
            <a:extLst>
              <a:ext uri="{FF2B5EF4-FFF2-40B4-BE49-F238E27FC236}">
                <a16:creationId xmlns:a16="http://schemas.microsoft.com/office/drawing/2014/main" id="{8C5722B4-02A1-7667-00D7-668CBF50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478371"/>
            <a:ext cx="8621485" cy="29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395185" y="1531256"/>
            <a:ext cx="9392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DIAGRAMME </a:t>
            </a:r>
            <a:endParaRPr lang="fr-FR" dirty="0"/>
          </a:p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D'ACTIVITES :</a:t>
            </a:r>
            <a:endParaRPr lang="en-US" dirty="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4596B2C-89A4-8131-B075-67C4ED87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043" y="-3263"/>
            <a:ext cx="7160985" cy="6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430</cp:revision>
  <dcterms:created xsi:type="dcterms:W3CDTF">2022-08-25T17:06:06Z</dcterms:created>
  <dcterms:modified xsi:type="dcterms:W3CDTF">2022-08-25T21:03:48Z</dcterms:modified>
</cp:coreProperties>
</file>